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81" r:id="rId2"/>
    <p:sldId id="287" r:id="rId3"/>
    <p:sldId id="260" r:id="rId4"/>
    <p:sldId id="323" r:id="rId5"/>
    <p:sldId id="296" r:id="rId6"/>
    <p:sldId id="297" r:id="rId7"/>
    <p:sldId id="298" r:id="rId8"/>
    <p:sldId id="306" r:id="rId9"/>
    <p:sldId id="299" r:id="rId10"/>
    <p:sldId id="300" r:id="rId11"/>
    <p:sldId id="301" r:id="rId12"/>
    <p:sldId id="307" r:id="rId13"/>
    <p:sldId id="303" r:id="rId14"/>
    <p:sldId id="316" r:id="rId15"/>
    <p:sldId id="308" r:id="rId16"/>
    <p:sldId id="302" r:id="rId17"/>
    <p:sldId id="305" r:id="rId18"/>
    <p:sldId id="304" r:id="rId19"/>
    <p:sldId id="309" r:id="rId20"/>
    <p:sldId id="324" r:id="rId21"/>
    <p:sldId id="315" r:id="rId22"/>
    <p:sldId id="310" r:id="rId23"/>
    <p:sldId id="311" r:id="rId24"/>
    <p:sldId id="325" r:id="rId25"/>
    <p:sldId id="317" r:id="rId26"/>
    <p:sldId id="312" r:id="rId27"/>
    <p:sldId id="313" r:id="rId28"/>
    <p:sldId id="318" r:id="rId29"/>
    <p:sldId id="314" r:id="rId30"/>
    <p:sldId id="319" r:id="rId31"/>
    <p:sldId id="326" r:id="rId32"/>
    <p:sldId id="320" r:id="rId33"/>
    <p:sldId id="327" r:id="rId34"/>
    <p:sldId id="321" r:id="rId35"/>
    <p:sldId id="295" r:id="rId36"/>
  </p:sldIdLst>
  <p:sldSz cx="12192000" cy="6858000"/>
  <p:notesSz cx="6858000" cy="9144000"/>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47"/>
    <a:srgbClr val="0B2B41"/>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89" autoAdjust="0"/>
  </p:normalViewPr>
  <p:slideViewPr>
    <p:cSldViewPr snapToGrid="0">
      <p:cViewPr varScale="1">
        <p:scale>
          <a:sx n="113" d="100"/>
          <a:sy n="113" d="100"/>
        </p:scale>
        <p:origin x="510" y="102"/>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5" d="100"/>
          <a:sy n="85"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a:p>
        </p:txBody>
      </p:sp>
      <p:sp>
        <p:nvSpPr>
          <p:cNvPr id="3" name="Zástupný symbol pro datum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0C57E07-3E5A-4D7C-9BF9-017D64242374}" type="datetime1">
              <a:rPr lang="cs-CZ" smtClean="0"/>
              <a:t>10.09.2024</a:t>
            </a:fld>
            <a:endParaRPr lang="cs-CZ" dirty="0"/>
          </a:p>
        </p:txBody>
      </p:sp>
      <p:sp>
        <p:nvSpPr>
          <p:cNvPr id="4" name="Zástupný symbol pro zápatí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a:p>
        </p:txBody>
      </p:sp>
      <p:sp>
        <p:nvSpPr>
          <p:cNvPr id="5" name="Zástupný symbol pro číslo snímku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F3D57C9-54A6-4BAA-A5CD-C535F9370C4B}" type="slidenum">
              <a:rPr lang="cs-CZ" smtClean="0"/>
              <a:t>‹#›</a:t>
            </a:fld>
            <a:endParaRPr lang="cs-CZ"/>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D501F-9113-40AD-BDED-102CEC64797B}" type="datetime1">
              <a:rPr lang="cs-CZ" smtClean="0"/>
              <a:pPr/>
              <a:t>10.09.2024</a:t>
            </a:fld>
            <a:endParaRPr lang="cs-CZ" dirty="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BF82289-BCFD-4053-9D06-A9140C63A457}" type="slidenum">
              <a:rPr lang="cs-CZ" noProof="0" smtClean="0"/>
              <a:t>‹#›</a:t>
            </a:fld>
            <a:endParaRPr lang="cs-CZ" noProof="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noProof="0" dirty="0"/>
          </a:p>
        </p:txBody>
      </p:sp>
      <p:sp>
        <p:nvSpPr>
          <p:cNvPr id="4" name="Zástupný symbol pro číslo snímku 3"/>
          <p:cNvSpPr>
            <a:spLocks noGrp="1"/>
          </p:cNvSpPr>
          <p:nvPr>
            <p:ph type="sldNum" sz="quarter" idx="5"/>
          </p:nvPr>
        </p:nvSpPr>
        <p:spPr/>
        <p:txBody>
          <a:bodyPr/>
          <a:lstStyle/>
          <a:p>
            <a:pPr rtl="0"/>
            <a:fld id="{6BF82289-BCFD-4053-9D06-A9140C63A457}" type="slidenum">
              <a:rPr lang="cs-CZ" smtClean="0"/>
              <a:t>1</a:t>
            </a:fld>
            <a:endParaRPr lang="cs-CZ"/>
          </a:p>
        </p:txBody>
      </p:sp>
    </p:spTree>
    <p:extLst>
      <p:ext uri="{BB962C8B-B14F-4D97-AF65-F5344CB8AC3E}">
        <p14:creationId xmlns:p14="http://schemas.microsoft.com/office/powerpoint/2010/main" val="103246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noProof="0" dirty="0"/>
          </a:p>
        </p:txBody>
      </p:sp>
      <p:sp>
        <p:nvSpPr>
          <p:cNvPr id="4" name="Zástupný symbol pro číslo snímku 3"/>
          <p:cNvSpPr>
            <a:spLocks noGrp="1"/>
          </p:cNvSpPr>
          <p:nvPr>
            <p:ph type="sldNum" sz="quarter" idx="5"/>
          </p:nvPr>
        </p:nvSpPr>
        <p:spPr/>
        <p:txBody>
          <a:bodyPr/>
          <a:lstStyle/>
          <a:p>
            <a:pPr rtl="0"/>
            <a:fld id="{6BF82289-BCFD-4053-9D06-A9140C63A457}" type="slidenum">
              <a:rPr lang="cs-CZ" smtClean="0"/>
              <a:t>2</a:t>
            </a:fld>
            <a:endParaRPr lang="cs-CZ"/>
          </a:p>
        </p:txBody>
      </p:sp>
    </p:spTree>
    <p:extLst>
      <p:ext uri="{BB962C8B-B14F-4D97-AF65-F5344CB8AC3E}">
        <p14:creationId xmlns:p14="http://schemas.microsoft.com/office/powerpoint/2010/main" val="3436775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noProof="0" dirty="0"/>
          </a:p>
        </p:txBody>
      </p:sp>
      <p:sp>
        <p:nvSpPr>
          <p:cNvPr id="4" name="Zástupný symbol pro číslo snímku 3"/>
          <p:cNvSpPr>
            <a:spLocks noGrp="1"/>
          </p:cNvSpPr>
          <p:nvPr>
            <p:ph type="sldNum" sz="quarter" idx="5"/>
          </p:nvPr>
        </p:nvSpPr>
        <p:spPr/>
        <p:txBody>
          <a:bodyPr/>
          <a:lstStyle/>
          <a:p>
            <a:pPr rtl="0"/>
            <a:fld id="{6BF82289-BCFD-4053-9D06-A9140C63A457}" type="slidenum">
              <a:rPr lang="cs-CZ" smtClean="0"/>
              <a:t>3</a:t>
            </a:fld>
            <a:endParaRPr lang="cs-CZ"/>
          </a:p>
        </p:txBody>
      </p:sp>
    </p:spTree>
    <p:extLst>
      <p:ext uri="{BB962C8B-B14F-4D97-AF65-F5344CB8AC3E}">
        <p14:creationId xmlns:p14="http://schemas.microsoft.com/office/powerpoint/2010/main" val="307267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noProof="0" dirty="0"/>
          </a:p>
        </p:txBody>
      </p:sp>
      <p:sp>
        <p:nvSpPr>
          <p:cNvPr id="4" name="Zástupný symbol pro číslo snímku 3"/>
          <p:cNvSpPr>
            <a:spLocks noGrp="1"/>
          </p:cNvSpPr>
          <p:nvPr>
            <p:ph type="sldNum" sz="quarter" idx="5"/>
          </p:nvPr>
        </p:nvSpPr>
        <p:spPr/>
        <p:txBody>
          <a:bodyPr/>
          <a:lstStyle/>
          <a:p>
            <a:pPr rtl="0"/>
            <a:fld id="{6BF82289-BCFD-4053-9D06-A9140C63A457}" type="slidenum">
              <a:rPr lang="cs-CZ" smtClean="0"/>
              <a:t>35</a:t>
            </a:fld>
            <a:endParaRPr lang="cs-CZ"/>
          </a:p>
        </p:txBody>
      </p:sp>
    </p:spTree>
    <p:extLst>
      <p:ext uri="{BB962C8B-B14F-4D97-AF65-F5344CB8AC3E}">
        <p14:creationId xmlns:p14="http://schemas.microsoft.com/office/powerpoint/2010/main" val="298349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_01">
    <p:spTree>
      <p:nvGrpSpPr>
        <p:cNvPr id="1" name=""/>
        <p:cNvGrpSpPr/>
        <p:nvPr/>
      </p:nvGrpSpPr>
      <p:grpSpPr>
        <a:xfrm>
          <a:off x="0" y="0"/>
          <a:ext cx="0" cy="0"/>
          <a:chOff x="0" y="0"/>
          <a:chExt cx="0" cy="0"/>
        </a:xfrm>
      </p:grpSpPr>
      <p:sp>
        <p:nvSpPr>
          <p:cNvPr id="10" name="Volný tvar: Obrazec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noProof="0"/>
          </a:p>
        </p:txBody>
      </p:sp>
      <p:sp>
        <p:nvSpPr>
          <p:cNvPr id="12" name="Zástupný symbol obrázku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rtlCol="0" anchor="ctr" anchorCtr="1">
            <a:normAutofit/>
          </a:bodyPr>
          <a:lstStyle>
            <a:lvl1pPr marL="0" indent="0">
              <a:buNone/>
              <a:defRPr sz="2400">
                <a:solidFill>
                  <a:schemeClr val="bg1"/>
                </a:solidFill>
              </a:defRPr>
            </a:lvl1pPr>
          </a:lstStyle>
          <a:p>
            <a:pPr rtl="0"/>
            <a:r>
              <a:rPr lang="cs-CZ" noProof="0"/>
              <a:t>Vložení obrázku</a:t>
            </a:r>
          </a:p>
        </p:txBody>
      </p:sp>
      <p:sp>
        <p:nvSpPr>
          <p:cNvPr id="2" name="Nadpis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cs-CZ" noProof="0"/>
              <a:t>NÁZEV</a:t>
            </a:r>
          </a:p>
        </p:txBody>
      </p:sp>
      <p:sp>
        <p:nvSpPr>
          <p:cNvPr id="3" name="Podnadpis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cs-CZ" noProof="0"/>
              <a:t>Podnadpis</a:t>
            </a:r>
          </a:p>
        </p:txBody>
      </p:sp>
      <p:grpSp>
        <p:nvGrpSpPr>
          <p:cNvPr id="6" name="Skupina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á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8" name="Ová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9" name="Ová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11" name="Ová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cs-CZ" noProof="0"/>
              <a:t>Kliknutím můžete upravit styl předlohy nadpisů.</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Obdélní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7" name="Ová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8" name="Zástupný symbol pro číslo snímku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Text Images_Important 01">
    <p:spTree>
      <p:nvGrpSpPr>
        <p:cNvPr id="1" name=""/>
        <p:cNvGrpSpPr/>
        <p:nvPr/>
      </p:nvGrpSpPr>
      <p:grpSpPr>
        <a:xfrm>
          <a:off x="0" y="0"/>
          <a:ext cx="0" cy="0"/>
          <a:chOff x="0" y="0"/>
          <a:chExt cx="0" cy="0"/>
        </a:xfrm>
      </p:grpSpPr>
      <p:sp>
        <p:nvSpPr>
          <p:cNvPr id="12" name="Zástupný symbol obrázku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rtlCol="0"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cs-CZ" noProof="0"/>
              <a:t>Vložení obrázku</a:t>
            </a:r>
          </a:p>
        </p:txBody>
      </p:sp>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rtl="0">
              <a:lnSpc>
                <a:spcPct val="100000"/>
              </a:lnSpc>
            </a:pPr>
            <a:r>
              <a:rPr lang="cs-CZ" noProof="0"/>
              <a:t>Kliknutím můžete upravit styl předlohy nadpisů.</a:t>
            </a:r>
          </a:p>
        </p:txBody>
      </p:sp>
      <p:sp>
        <p:nvSpPr>
          <p:cNvPr id="13" name="Zástupný symbol pro text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rtl="0">
              <a:lnSpc>
                <a:spcPct val="100000"/>
              </a:lnSpc>
              <a:spcBef>
                <a:spcPct val="0"/>
              </a:spcBef>
            </a:pPr>
            <a:r>
              <a:rPr lang="cs-CZ" noProof="0"/>
              <a:t>Kliknutím můžete upravit styl předlohy textů.</a:t>
            </a:r>
          </a:p>
        </p:txBody>
      </p:sp>
      <p:sp>
        <p:nvSpPr>
          <p:cNvPr id="17" name="Zástupný symbol obrázku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rtl="0"/>
            <a:r>
              <a:rPr lang="cs-CZ" noProof="0"/>
              <a:t>Vložení obrázku</a:t>
            </a:r>
          </a:p>
        </p:txBody>
      </p:sp>
      <p:sp>
        <p:nvSpPr>
          <p:cNvPr id="20" name="Zástupný symbol pro číslo snímku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cs-CZ" noProof="0" smtClean="0"/>
              <a:pPr algn="ctr" rtl="0"/>
              <a:t>‹#›</a:t>
            </a:fld>
            <a:endParaRPr lang="cs-CZ" noProof="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grpSp>
        <p:nvGrpSpPr>
          <p:cNvPr id="3" name="Skupina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Obdélník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6" name="Ová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5" name="Zástupný symbol pro číslo snímku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cs-CZ" noProof="0" smtClean="0"/>
              <a:pPr algn="ctr" rtl="0"/>
              <a:t>‹#›</a:t>
            </a:fld>
            <a:endParaRPr lang="cs-CZ" noProof="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končení">
    <p:spTree>
      <p:nvGrpSpPr>
        <p:cNvPr id="1" name=""/>
        <p:cNvGrpSpPr/>
        <p:nvPr/>
      </p:nvGrpSpPr>
      <p:grpSpPr>
        <a:xfrm>
          <a:off x="0" y="0"/>
          <a:ext cx="0" cy="0"/>
          <a:chOff x="0" y="0"/>
          <a:chExt cx="0" cy="0"/>
        </a:xfrm>
      </p:grpSpPr>
      <p:sp>
        <p:nvSpPr>
          <p:cNvPr id="9" name="Zástupný symbol obrázku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cs-CZ" noProof="0"/>
              <a:t>Vložení obrázku</a:t>
            </a:r>
          </a:p>
        </p:txBody>
      </p:sp>
      <p:sp>
        <p:nvSpPr>
          <p:cNvPr id="10" name="Nadpis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rtl="0"/>
            <a:r>
              <a:rPr lang="cs-CZ" noProof="0"/>
              <a:t>NÁZEV</a:t>
            </a:r>
          </a:p>
        </p:txBody>
      </p:sp>
      <p:sp>
        <p:nvSpPr>
          <p:cNvPr id="17" name="Zástupný symbol pro text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cs-CZ" noProof="0"/>
              <a:t>Jméno</a:t>
            </a:r>
          </a:p>
        </p:txBody>
      </p:sp>
      <p:sp>
        <p:nvSpPr>
          <p:cNvPr id="18" name="Zástupný symbol pro text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cs-CZ" noProof="0"/>
              <a:t>Telefon</a:t>
            </a:r>
          </a:p>
        </p:txBody>
      </p:sp>
      <p:sp>
        <p:nvSpPr>
          <p:cNvPr id="19" name="Zástupný symbol pro text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cs-CZ" noProof="0"/>
              <a:t>E-mail</a:t>
            </a:r>
          </a:p>
        </p:txBody>
      </p:sp>
      <p:sp>
        <p:nvSpPr>
          <p:cNvPr id="20" name="Zástupný symbol pro text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rtlCol="0" anchor="ctr">
            <a:noAutofit/>
          </a:bodyPr>
          <a:lstStyle>
            <a:lvl1pPr marL="0" indent="0">
              <a:lnSpc>
                <a:spcPct val="100000"/>
              </a:lnSpc>
              <a:buNone/>
              <a:defRPr sz="1800" spc="0">
                <a:solidFill>
                  <a:schemeClr val="bg1"/>
                </a:solidFill>
              </a:defRPr>
            </a:lvl1pPr>
          </a:lstStyle>
          <a:p>
            <a:pPr lvl="0" rtl="0"/>
            <a:r>
              <a:rPr lang="cs-CZ" noProof="0"/>
              <a:t>Vývoj</a:t>
            </a:r>
          </a:p>
        </p:txBody>
      </p:sp>
      <p:sp>
        <p:nvSpPr>
          <p:cNvPr id="3" name="Zástupný symbol pro obsah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cs-CZ" noProof="0"/>
              <a:t>Ikona</a:t>
            </a:r>
          </a:p>
        </p:txBody>
      </p:sp>
      <p:sp>
        <p:nvSpPr>
          <p:cNvPr id="28" name="Zástupný symbol pro obsah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cs-CZ" noProof="0"/>
              <a:t>Ikona</a:t>
            </a:r>
          </a:p>
        </p:txBody>
      </p:sp>
      <p:sp>
        <p:nvSpPr>
          <p:cNvPr id="29" name="Zástupný symbol pro obsah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cs-CZ" noProof="0"/>
              <a:t>Ikona</a:t>
            </a:r>
          </a:p>
        </p:txBody>
      </p:sp>
      <p:sp>
        <p:nvSpPr>
          <p:cNvPr id="30" name="Zástupný symbol pro obsah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rtlCol="0" anchor="ctr">
            <a:noAutofit/>
          </a:bodyPr>
          <a:lstStyle>
            <a:lvl1pPr marL="0" indent="0" algn="ctr">
              <a:buNone/>
              <a:defRPr sz="1050"/>
            </a:lvl1pPr>
          </a:lstStyle>
          <a:p>
            <a:pPr lvl="0" rtl="0"/>
            <a:r>
              <a:rPr lang="cs-CZ" noProof="0"/>
              <a:t>Ikona</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cs-CZ" noProof="0"/>
              <a:t>NÁZEV</a:t>
            </a:r>
          </a:p>
        </p:txBody>
      </p:sp>
      <p:sp>
        <p:nvSpPr>
          <p:cNvPr id="3" name="Podnadpis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cs-CZ" noProof="0"/>
              <a:t>Podnadpis</a:t>
            </a:r>
          </a:p>
        </p:txBody>
      </p:sp>
      <p:grpSp>
        <p:nvGrpSpPr>
          <p:cNvPr id="6" name="Skupina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á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8" name="Ová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9" name="Ová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11" name="Ová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13" name="Volný tvar: Obrazec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noProof="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áhlaví oddílu">
    <p:spTree>
      <p:nvGrpSpPr>
        <p:cNvPr id="1" name=""/>
        <p:cNvGrpSpPr/>
        <p:nvPr/>
      </p:nvGrpSpPr>
      <p:grpSpPr>
        <a:xfrm>
          <a:off x="0" y="0"/>
          <a:ext cx="0" cy="0"/>
          <a:chOff x="0" y="0"/>
          <a:chExt cx="0" cy="0"/>
        </a:xfrm>
      </p:grpSpPr>
      <p:sp>
        <p:nvSpPr>
          <p:cNvPr id="10" name="Volný tvar: Obrazec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noProof="0"/>
          </a:p>
        </p:txBody>
      </p:sp>
      <p:sp>
        <p:nvSpPr>
          <p:cNvPr id="2" name="Nadpis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cs-CZ" noProof="0"/>
              <a:t>NÁZEV</a:t>
            </a:r>
          </a:p>
        </p:txBody>
      </p:sp>
      <p:sp>
        <p:nvSpPr>
          <p:cNvPr id="3" name="Podnadpis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cs-CZ" noProof="0"/>
              <a:t>Podnadpis</a:t>
            </a:r>
          </a:p>
        </p:txBody>
      </p:sp>
      <p:grpSp>
        <p:nvGrpSpPr>
          <p:cNvPr id="6" name="Skupina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á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8" name="Ová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9" name="Ová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11" name="Ová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cs-CZ" noProof="0"/>
              <a:t>Kliknutím můžete upravit styl předlohy nadpisů.</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Obdélní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7" name="Ová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8" name="Zástupný symbol pro číslo snímku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
        <p:nvSpPr>
          <p:cNvPr id="9" name="Zástupný symbol pro obsah 2">
            <a:extLst>
              <a:ext uri="{FF2B5EF4-FFF2-40B4-BE49-F238E27FC236}">
                <a16:creationId xmlns:a16="http://schemas.microsoft.com/office/drawing/2014/main" id="{C7BBA6D3-FEB9-412B-8FBB-095FC3A60ABF}"/>
              </a:ext>
            </a:extLst>
          </p:cNvPr>
          <p:cNvSpPr>
            <a:spLocks noGrp="1"/>
          </p:cNvSpPr>
          <p:nvPr>
            <p:ph idx="1" hasCustomPrompt="1"/>
          </p:nvPr>
        </p:nvSpPr>
        <p:spPr>
          <a:xfrm>
            <a:off x="633186" y="1825625"/>
            <a:ext cx="10815864" cy="4351338"/>
          </a:xfrm>
        </p:spPr>
        <p:txBody>
          <a:bodyPr rtlCol="0"/>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vě obsahové části">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cs-CZ" noProof="0"/>
              <a:t>Kliknutím můžete upravit styl předlohy nadpisů.</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Obdélní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7" name="Ová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8" name="Zástupný symbol pro číslo snímku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
        <p:nvSpPr>
          <p:cNvPr id="9" name="Zástupný symbol pro obsah 2">
            <a:extLst>
              <a:ext uri="{FF2B5EF4-FFF2-40B4-BE49-F238E27FC236}">
                <a16:creationId xmlns:a16="http://schemas.microsoft.com/office/drawing/2014/main" id="{64A4F74B-B2CD-407C-865A-037EDFAC9DB0}"/>
              </a:ext>
            </a:extLst>
          </p:cNvPr>
          <p:cNvSpPr>
            <a:spLocks noGrp="1"/>
          </p:cNvSpPr>
          <p:nvPr>
            <p:ph sz="half" idx="1" hasCustomPrompt="1"/>
          </p:nvPr>
        </p:nvSpPr>
        <p:spPr>
          <a:xfrm>
            <a:off x="633186" y="1825625"/>
            <a:ext cx="5386614"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10" name="Zástupný symbol pro obsah 3">
            <a:extLst>
              <a:ext uri="{FF2B5EF4-FFF2-40B4-BE49-F238E27FC236}">
                <a16:creationId xmlns:a16="http://schemas.microsoft.com/office/drawing/2014/main" id="{A2548E2E-973A-4D52-ACB9-BF564F407308}"/>
              </a:ext>
            </a:extLst>
          </p:cNvPr>
          <p:cNvSpPr>
            <a:spLocks noGrp="1"/>
          </p:cNvSpPr>
          <p:nvPr>
            <p:ph sz="half" idx="2" hasCustomPrompt="1"/>
          </p:nvPr>
        </p:nvSpPr>
        <p:spPr>
          <a:xfrm>
            <a:off x="6172200" y="1825625"/>
            <a:ext cx="5276850" cy="4351338"/>
          </a:xfrm>
        </p:spPr>
        <p:txBody>
          <a:bodyPr rtlCol="0">
            <a:normAutofit/>
          </a:bodyPr>
          <a:lstStyle>
            <a:lvl1pPr>
              <a:defRPr sz="2000"/>
            </a:lvl1pPr>
            <a:lvl2pPr>
              <a:defRPr sz="1800"/>
            </a:lvl2pPr>
            <a:lvl3pPr>
              <a:defRPr sz="1600"/>
            </a:lvl3pPr>
            <a:lvl4pPr>
              <a:defRPr sz="1400"/>
            </a:lvl4pPr>
            <a:lvl5pPr>
              <a:defRPr sz="1400"/>
            </a:lvl5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cs-CZ" noProof="0"/>
              <a:t>Kliknutím můžete upravit styl předlohy nadpisů.</a:t>
            </a:r>
          </a:p>
        </p:txBody>
      </p:sp>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Obdélní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7" name="Ová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8" name="Zástupný symbol pro číslo snímku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
        <p:nvSpPr>
          <p:cNvPr id="9" name="Zástupný symbol pro text 2">
            <a:extLst>
              <a:ext uri="{FF2B5EF4-FFF2-40B4-BE49-F238E27FC236}">
                <a16:creationId xmlns:a16="http://schemas.microsoft.com/office/drawing/2014/main" id="{10CD1AD0-C8B7-4785-A47D-D822CF4F248F}"/>
              </a:ext>
            </a:extLst>
          </p:cNvPr>
          <p:cNvSpPr>
            <a:spLocks noGrp="1"/>
          </p:cNvSpPr>
          <p:nvPr>
            <p:ph type="body" idx="1" hasCustomPrompt="1"/>
          </p:nvPr>
        </p:nvSpPr>
        <p:spPr>
          <a:xfrm>
            <a:off x="633186" y="1681163"/>
            <a:ext cx="533214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10" name="Zástupný symbol pro text 4">
            <a:extLst>
              <a:ext uri="{FF2B5EF4-FFF2-40B4-BE49-F238E27FC236}">
                <a16:creationId xmlns:a16="http://schemas.microsoft.com/office/drawing/2014/main" id="{90A1BBCF-EEF1-4C9A-BA10-9657A79560D3}"/>
              </a:ext>
            </a:extLst>
          </p:cNvPr>
          <p:cNvSpPr>
            <a:spLocks noGrp="1"/>
          </p:cNvSpPr>
          <p:nvPr>
            <p:ph type="body" sz="quarter" idx="3" hasCustomPrompt="1"/>
          </p:nvPr>
        </p:nvSpPr>
        <p:spPr>
          <a:xfrm>
            <a:off x="6172200" y="1681163"/>
            <a:ext cx="527685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Kliknutím můžete upravit styly předlohy textu.</a:t>
            </a:r>
          </a:p>
        </p:txBody>
      </p:sp>
      <p:sp>
        <p:nvSpPr>
          <p:cNvPr id="11" name="Zástupný symbol pro obsah 3">
            <a:extLst>
              <a:ext uri="{FF2B5EF4-FFF2-40B4-BE49-F238E27FC236}">
                <a16:creationId xmlns:a16="http://schemas.microsoft.com/office/drawing/2014/main" id="{79F8415A-57A2-4D5C-97B0-E78499CC7C6F}"/>
              </a:ext>
            </a:extLst>
          </p:cNvPr>
          <p:cNvSpPr>
            <a:spLocks noGrp="1"/>
          </p:cNvSpPr>
          <p:nvPr>
            <p:ph sz="half" idx="2" hasCustomPrompt="1"/>
          </p:nvPr>
        </p:nvSpPr>
        <p:spPr>
          <a:xfrm>
            <a:off x="633186" y="2505075"/>
            <a:ext cx="5332147"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12" name="Zástupný symbol pro obsah 5">
            <a:extLst>
              <a:ext uri="{FF2B5EF4-FFF2-40B4-BE49-F238E27FC236}">
                <a16:creationId xmlns:a16="http://schemas.microsoft.com/office/drawing/2014/main" id="{37A31490-A10D-455A-B515-E26064D0E10A}"/>
              </a:ext>
            </a:extLst>
          </p:cNvPr>
          <p:cNvSpPr>
            <a:spLocks noGrp="1"/>
          </p:cNvSpPr>
          <p:nvPr>
            <p:ph sz="quarter" idx="4" hasCustomPrompt="1"/>
          </p:nvPr>
        </p:nvSpPr>
        <p:spPr>
          <a:xfrm>
            <a:off x="6172200" y="2505075"/>
            <a:ext cx="527685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bsah s titulkem">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Obdélní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7" name="Ová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8" name="Zástupný symbol pro číslo snímku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
        <p:nvSpPr>
          <p:cNvPr id="9" name="Zástupný symbol pro text 3">
            <a:extLst>
              <a:ext uri="{FF2B5EF4-FFF2-40B4-BE49-F238E27FC236}">
                <a16:creationId xmlns:a16="http://schemas.microsoft.com/office/drawing/2014/main" id="{9F5DF135-B773-4FF0-A198-687768159124}"/>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 předlohy textů.</a:t>
            </a:r>
          </a:p>
        </p:txBody>
      </p:sp>
      <p:sp>
        <p:nvSpPr>
          <p:cNvPr id="10" name="Zástupný symbol pro obsah 2">
            <a:extLst>
              <a:ext uri="{FF2B5EF4-FFF2-40B4-BE49-F238E27FC236}">
                <a16:creationId xmlns:a16="http://schemas.microsoft.com/office/drawing/2014/main" id="{4D4BA48E-457A-42FA-BC00-3AE386B38A0C}"/>
              </a:ext>
            </a:extLst>
          </p:cNvPr>
          <p:cNvSpPr>
            <a:spLocks noGrp="1"/>
          </p:cNvSpPr>
          <p:nvPr>
            <p:ph idx="1" hasCustomPrompt="1"/>
          </p:nvPr>
        </p:nvSpPr>
        <p:spPr>
          <a:xfrm>
            <a:off x="5183188" y="987425"/>
            <a:ext cx="6265862"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
        <p:nvSpPr>
          <p:cNvPr id="11" name="Nadpis 1">
            <a:extLst>
              <a:ext uri="{FF2B5EF4-FFF2-40B4-BE49-F238E27FC236}">
                <a16:creationId xmlns:a16="http://schemas.microsoft.com/office/drawing/2014/main" id="{43DF8AE6-3466-400C-B6F1-335DF4DED075}"/>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cs-CZ" noProof="0"/>
              <a:t>Kliknutím můžete upravit styl předlohy nadpisů.</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_02">
    <p:spTree>
      <p:nvGrpSpPr>
        <p:cNvPr id="1" name=""/>
        <p:cNvGrpSpPr/>
        <p:nvPr/>
      </p:nvGrpSpPr>
      <p:grpSpPr>
        <a:xfrm>
          <a:off x="0" y="0"/>
          <a:ext cx="0" cy="0"/>
          <a:chOff x="0" y="0"/>
          <a:chExt cx="0" cy="0"/>
        </a:xfrm>
      </p:grpSpPr>
      <p:sp>
        <p:nvSpPr>
          <p:cNvPr id="10" name="Volný tvar: Obrazec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noProof="0"/>
          </a:p>
        </p:txBody>
      </p:sp>
      <p:sp>
        <p:nvSpPr>
          <p:cNvPr id="12" name="Zástupný symbol obrázku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rtlCol="0" anchor="ctr" anchorCtr="1">
            <a:normAutofit/>
          </a:bodyPr>
          <a:lstStyle>
            <a:lvl1pPr marL="0" indent="0">
              <a:buNone/>
              <a:defRPr sz="2400">
                <a:solidFill>
                  <a:schemeClr val="bg1"/>
                </a:solidFill>
              </a:defRPr>
            </a:lvl1pPr>
          </a:lstStyle>
          <a:p>
            <a:pPr rtl="0"/>
            <a:r>
              <a:rPr lang="cs-CZ" noProof="0"/>
              <a:t>Vložení obrázku</a:t>
            </a:r>
          </a:p>
        </p:txBody>
      </p:sp>
      <p:sp>
        <p:nvSpPr>
          <p:cNvPr id="2" name="Nadpis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rtl="0"/>
            <a:r>
              <a:rPr lang="cs-CZ" noProof="0"/>
              <a:t>NÁZEV</a:t>
            </a:r>
          </a:p>
        </p:txBody>
      </p:sp>
      <p:sp>
        <p:nvSpPr>
          <p:cNvPr id="3" name="Podnadpis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rtl="0"/>
            <a:r>
              <a:rPr lang="cs-CZ" noProof="0"/>
              <a:t>Podnadpis</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brázek s titulkem">
    <p:spTree>
      <p:nvGrpSpPr>
        <p:cNvPr id="1" name=""/>
        <p:cNvGrpSpPr/>
        <p:nvPr/>
      </p:nvGrpSpPr>
      <p:grpSpPr>
        <a:xfrm>
          <a:off x="0" y="0"/>
          <a:ext cx="0" cy="0"/>
          <a:chOff x="0" y="0"/>
          <a:chExt cx="0" cy="0"/>
        </a:xfrm>
      </p:grpSpPr>
      <p:grpSp>
        <p:nvGrpSpPr>
          <p:cNvPr id="4" name="Skupina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Obdélník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7" name="Ová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8" name="Zástupný symbol pro číslo snímku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
        <p:nvSpPr>
          <p:cNvPr id="9" name="Nadpis 1">
            <a:extLst>
              <a:ext uri="{FF2B5EF4-FFF2-40B4-BE49-F238E27FC236}">
                <a16:creationId xmlns:a16="http://schemas.microsoft.com/office/drawing/2014/main" id="{A3EA16B2-FFAE-4A6E-977D-191BC1DB5B28}"/>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cs-CZ" noProof="0"/>
              <a:t>Kliknutím můžete upravit styl předlohy nadpisů.</a:t>
            </a:r>
          </a:p>
        </p:txBody>
      </p:sp>
      <p:sp>
        <p:nvSpPr>
          <p:cNvPr id="10" name="Zástupný symbol pro text 3">
            <a:extLst>
              <a:ext uri="{FF2B5EF4-FFF2-40B4-BE49-F238E27FC236}">
                <a16:creationId xmlns:a16="http://schemas.microsoft.com/office/drawing/2014/main" id="{436B2E80-B2B9-4309-8C9B-11D0B83C433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Kliknutím můžete upravit styl předlohy textů.</a:t>
            </a:r>
          </a:p>
        </p:txBody>
      </p:sp>
      <p:sp>
        <p:nvSpPr>
          <p:cNvPr id="11" name="Zástupný symbol obrázku 2">
            <a:extLst>
              <a:ext uri="{FF2B5EF4-FFF2-40B4-BE49-F238E27FC236}">
                <a16:creationId xmlns:a16="http://schemas.microsoft.com/office/drawing/2014/main" id="{03DB89DF-F372-4E54-9DFD-D53E42A2B8E8}"/>
              </a:ext>
            </a:extLst>
          </p:cNvPr>
          <p:cNvSpPr>
            <a:spLocks noGrp="1"/>
          </p:cNvSpPr>
          <p:nvPr>
            <p:ph type="pic" idx="1" hasCustomPrompt="1"/>
          </p:nvPr>
        </p:nvSpPr>
        <p:spPr>
          <a:xfrm>
            <a:off x="5183188" y="457201"/>
            <a:ext cx="6172200" cy="540385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Po kliknutí na ikonu můžete přidat obrázek.</a:t>
            </a:r>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_03">
    <p:spTree>
      <p:nvGrpSpPr>
        <p:cNvPr id="1" name=""/>
        <p:cNvGrpSpPr/>
        <p:nvPr/>
      </p:nvGrpSpPr>
      <p:grpSpPr>
        <a:xfrm>
          <a:off x="0" y="0"/>
          <a:ext cx="0" cy="0"/>
          <a:chOff x="0" y="0"/>
          <a:chExt cx="0" cy="0"/>
        </a:xfrm>
      </p:grpSpPr>
      <p:sp>
        <p:nvSpPr>
          <p:cNvPr id="7" name="Zástupný symbol obrázku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bg1"/>
                </a:solidFill>
              </a:defRPr>
            </a:lvl1pPr>
          </a:lstStyle>
          <a:p>
            <a:pPr rtl="0"/>
            <a:r>
              <a:rPr lang="cs-CZ" noProof="0"/>
              <a:t>Vložení obrázku</a:t>
            </a:r>
          </a:p>
        </p:txBody>
      </p:sp>
      <p:sp>
        <p:nvSpPr>
          <p:cNvPr id="2" name="Nadpis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rtl="0"/>
            <a:r>
              <a:rPr lang="cs-CZ" noProof="0"/>
              <a:t>NÁZEV</a:t>
            </a:r>
          </a:p>
        </p:txBody>
      </p:sp>
      <p:sp>
        <p:nvSpPr>
          <p:cNvPr id="3" name="Podnadpis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rtl="0"/>
            <a:r>
              <a:rPr lang="cs-CZ" noProof="0"/>
              <a:t>Podnadpis</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áhlaví oddílu s obrázkem">
    <p:spTree>
      <p:nvGrpSpPr>
        <p:cNvPr id="1" name=""/>
        <p:cNvGrpSpPr/>
        <p:nvPr/>
      </p:nvGrpSpPr>
      <p:grpSpPr>
        <a:xfrm>
          <a:off x="0" y="0"/>
          <a:ext cx="0" cy="0"/>
          <a:chOff x="0" y="0"/>
          <a:chExt cx="0" cy="0"/>
        </a:xfrm>
      </p:grpSpPr>
      <p:sp>
        <p:nvSpPr>
          <p:cNvPr id="7" name="Zástupný symbol obrázku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rtlCol="0" anchor="ctr" anchorCtr="1">
            <a:normAutofit/>
          </a:bodyPr>
          <a:lstStyle>
            <a:lvl1pPr marL="0" indent="0">
              <a:buNone/>
              <a:defRPr sz="2400">
                <a:solidFill>
                  <a:schemeClr val="tx1"/>
                </a:solidFill>
              </a:defRPr>
            </a:lvl1pPr>
          </a:lstStyle>
          <a:p>
            <a:pPr rtl="0"/>
            <a:r>
              <a:rPr lang="cs-CZ" noProof="0"/>
              <a:t>Vložení obrázku</a:t>
            </a:r>
          </a:p>
        </p:txBody>
      </p:sp>
      <p:sp>
        <p:nvSpPr>
          <p:cNvPr id="2" name="Nadpis 1">
            <a:extLst>
              <a:ext uri="{FF2B5EF4-FFF2-40B4-BE49-F238E27FC236}">
                <a16:creationId xmlns:a16="http://schemas.microsoft.com/office/drawing/2014/main" id="{2DCD3B46-48AB-439D-A981-D3596F977592}"/>
              </a:ext>
            </a:extLst>
          </p:cNvPr>
          <p:cNvSpPr>
            <a:spLocks noGrp="1"/>
          </p:cNvSpPr>
          <p:nvPr>
            <p:ph type="title" hasCustomPrompt="1"/>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rtl="0"/>
            <a:r>
              <a:rPr lang="cs-CZ" noProof="0"/>
              <a:t>Kliknutím můžete upravit styl předlohy nadpisů.</a:t>
            </a:r>
          </a:p>
        </p:txBody>
      </p:sp>
      <p:sp>
        <p:nvSpPr>
          <p:cNvPr id="3" name="Zástupný symbol pro text 2">
            <a:extLst>
              <a:ext uri="{FF2B5EF4-FFF2-40B4-BE49-F238E27FC236}">
                <a16:creationId xmlns:a16="http://schemas.microsoft.com/office/drawing/2014/main" id="{2728D712-0D13-4ECD-9BEB-B8EE651FF63F}"/>
              </a:ext>
            </a:extLst>
          </p:cNvPr>
          <p:cNvSpPr>
            <a:spLocks noGrp="1"/>
          </p:cNvSpPr>
          <p:nvPr>
            <p:ph type="body" idx="1" hasCustomPrompt="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rtl="0"/>
            <a:r>
              <a:rPr lang="cs-CZ" noProof="0"/>
              <a:t>Kliknutím můžete upravit styl předlohy textů.</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Sloupec Obsah_2">
    <p:spTree>
      <p:nvGrpSpPr>
        <p:cNvPr id="1" name=""/>
        <p:cNvGrpSpPr/>
        <p:nvPr/>
      </p:nvGrpSpPr>
      <p:grpSpPr>
        <a:xfrm>
          <a:off x="0" y="0"/>
          <a:ext cx="0" cy="0"/>
          <a:chOff x="0" y="0"/>
          <a:chExt cx="0" cy="0"/>
        </a:xfrm>
      </p:grpSpPr>
      <p:sp>
        <p:nvSpPr>
          <p:cNvPr id="9" name="Zástupný symbol obrázku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cs-CZ" noProof="0"/>
              <a:t>Vložení obrázku</a:t>
            </a:r>
          </a:p>
        </p:txBody>
      </p:sp>
      <p:sp>
        <p:nvSpPr>
          <p:cNvPr id="14" name="Zástupný symbol pro text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cs-CZ" noProof="0"/>
              <a:t>Kliknutím můžete upravit styl předlohy textů.</a:t>
            </a:r>
          </a:p>
        </p:txBody>
      </p:sp>
      <p:sp>
        <p:nvSpPr>
          <p:cNvPr id="13" name="Zástupný symbol pro text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rtl="0">
              <a:lnSpc>
                <a:spcPct val="100000"/>
              </a:lnSpc>
              <a:spcBef>
                <a:spcPct val="0"/>
              </a:spcBef>
            </a:pPr>
            <a:r>
              <a:rPr lang="cs-CZ" noProof="0"/>
              <a:t>Kliknutím můžete upravit styl předlohy textů.</a:t>
            </a:r>
          </a:p>
        </p:txBody>
      </p:sp>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rtl="0">
              <a:lnSpc>
                <a:spcPct val="100000"/>
              </a:lnSpc>
            </a:pPr>
            <a:r>
              <a:rPr lang="cs-CZ" noProof="0"/>
              <a:t>Kliknutím můžete upravit styl předlohy nadpisů.</a:t>
            </a:r>
          </a:p>
        </p:txBody>
      </p:sp>
      <p:sp>
        <p:nvSpPr>
          <p:cNvPr id="16" name="Zástupný symbol pro obsah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rtlCol="0" anchor="ctr">
            <a:noAutofit/>
          </a:bodyPr>
          <a:lstStyle>
            <a:lvl1pPr marL="0" indent="0" algn="ctr">
              <a:buNone/>
              <a:defRPr sz="1400"/>
            </a:lvl1pPr>
          </a:lstStyle>
          <a:p>
            <a:pPr lvl="0" rtl="0"/>
            <a:r>
              <a:rPr lang="cs-CZ" noProof="0"/>
              <a:t>Ikona</a:t>
            </a:r>
          </a:p>
        </p:txBody>
      </p:sp>
      <p:sp>
        <p:nvSpPr>
          <p:cNvPr id="17" name="Zástupný symbol pro obsah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rtlCol="0" anchor="ctr">
            <a:noAutofit/>
          </a:bodyPr>
          <a:lstStyle>
            <a:lvl1pPr marL="0" indent="0" algn="ctr">
              <a:buNone/>
              <a:defRPr sz="1400"/>
            </a:lvl1pPr>
          </a:lstStyle>
          <a:p>
            <a:pPr lvl="0" rtl="0"/>
            <a:r>
              <a:rPr lang="cs-CZ" noProof="0"/>
              <a:t>Ikona</a:t>
            </a:r>
          </a:p>
        </p:txBody>
      </p:sp>
      <p:sp>
        <p:nvSpPr>
          <p:cNvPr id="18" name="Zástupný symbol pro číslo snímku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cs-CZ" noProof="0" smtClean="0"/>
              <a:pPr algn="ctr" rtl="0"/>
              <a:t>‹#›</a:t>
            </a:fld>
            <a:endParaRPr lang="cs-CZ" noProof="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Sloupec Obsah_3">
    <p:spTree>
      <p:nvGrpSpPr>
        <p:cNvPr id="1" name=""/>
        <p:cNvGrpSpPr/>
        <p:nvPr/>
      </p:nvGrpSpPr>
      <p:grpSpPr>
        <a:xfrm>
          <a:off x="0" y="0"/>
          <a:ext cx="0" cy="0"/>
          <a:chOff x="0" y="0"/>
          <a:chExt cx="0" cy="0"/>
        </a:xfrm>
      </p:grpSpPr>
      <p:sp>
        <p:nvSpPr>
          <p:cNvPr id="9" name="Zástupný symbol obrázku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cs-CZ" noProof="0"/>
              <a:t>Vložení obrázku</a:t>
            </a:r>
          </a:p>
        </p:txBody>
      </p:sp>
      <p:sp>
        <p:nvSpPr>
          <p:cNvPr id="14" name="Zástupný symbol pro text 12">
            <a:extLst>
              <a:ext uri="{FF2B5EF4-FFF2-40B4-BE49-F238E27FC236}">
                <a16:creationId xmlns:a16="http://schemas.microsoft.com/office/drawing/2014/main" id="{C7F0E85E-786D-44FC-A9C8-8853277D7C38}"/>
              </a:ext>
            </a:extLst>
          </p:cNvPr>
          <p:cNvSpPr>
            <a:spLocks noGrp="1"/>
          </p:cNvSpPr>
          <p:nvPr>
            <p:ph type="body" sz="quarter" idx="12" hasCustomPrompt="1"/>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cs-CZ" noProof="0"/>
              <a:t>Kliknutím můžete upravit styl předlohy textů.</a:t>
            </a:r>
          </a:p>
        </p:txBody>
      </p:sp>
      <p:sp>
        <p:nvSpPr>
          <p:cNvPr id="13" name="Zástupný symbol pro text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cs-CZ" noProof="0"/>
              <a:t>Kliknutím můžete upravit styl předlohy textů.</a:t>
            </a:r>
          </a:p>
        </p:txBody>
      </p:sp>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cs-CZ" noProof="0"/>
              <a:t>Kliknutím můžete upravit styl předlohy nadpisů.</a:t>
            </a:r>
          </a:p>
        </p:txBody>
      </p:sp>
      <p:sp>
        <p:nvSpPr>
          <p:cNvPr id="16" name="Zástupný symbol pro obsah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cs-CZ" noProof="0"/>
              <a:t>Ikona</a:t>
            </a:r>
          </a:p>
        </p:txBody>
      </p:sp>
      <p:sp>
        <p:nvSpPr>
          <p:cNvPr id="17" name="Zástupný symbol pro obsah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cs-CZ" noProof="0"/>
              <a:t>Ikona</a:t>
            </a:r>
          </a:p>
        </p:txBody>
      </p:sp>
      <p:sp>
        <p:nvSpPr>
          <p:cNvPr id="8" name="Zástupný symbol pro text 12">
            <a:extLst>
              <a:ext uri="{FF2B5EF4-FFF2-40B4-BE49-F238E27FC236}">
                <a16:creationId xmlns:a16="http://schemas.microsoft.com/office/drawing/2014/main" id="{DEF523FD-B1FC-40A7-93AA-389CB38E17C0}"/>
              </a:ext>
            </a:extLst>
          </p:cNvPr>
          <p:cNvSpPr>
            <a:spLocks noGrp="1"/>
          </p:cNvSpPr>
          <p:nvPr>
            <p:ph type="body" sz="quarter" idx="15" hasCustomPrompt="1"/>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rtl="0">
              <a:lnSpc>
                <a:spcPct val="100000"/>
              </a:lnSpc>
              <a:spcBef>
                <a:spcPct val="0"/>
              </a:spcBef>
            </a:pPr>
            <a:r>
              <a:rPr lang="cs-CZ" noProof="0"/>
              <a:t>Kliknutím můžete upravit styl předlohy textů.</a:t>
            </a:r>
          </a:p>
        </p:txBody>
      </p:sp>
      <p:sp>
        <p:nvSpPr>
          <p:cNvPr id="10" name="Zástupný symbol pro obsah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cs-CZ" noProof="0"/>
              <a:t>Ikona</a:t>
            </a:r>
          </a:p>
        </p:txBody>
      </p:sp>
      <p:sp>
        <p:nvSpPr>
          <p:cNvPr id="11" name="Zástupný symbol pro číslo snímku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cs-CZ" noProof="0" smtClean="0"/>
              <a:pPr algn="ctr" rtl="0"/>
              <a:t>‹#›</a:t>
            </a:fld>
            <a:endParaRPr lang="cs-CZ" noProof="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Sloupec Obsah_2 vertikální">
    <p:spTree>
      <p:nvGrpSpPr>
        <p:cNvPr id="1" name=""/>
        <p:cNvGrpSpPr/>
        <p:nvPr/>
      </p:nvGrpSpPr>
      <p:grpSpPr>
        <a:xfrm>
          <a:off x="0" y="0"/>
          <a:ext cx="0" cy="0"/>
          <a:chOff x="0" y="0"/>
          <a:chExt cx="0" cy="0"/>
        </a:xfrm>
      </p:grpSpPr>
      <p:sp>
        <p:nvSpPr>
          <p:cNvPr id="9" name="Zástupný symbol obrázku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cs-CZ" noProof="0"/>
              <a:t>Vložení obrázku</a:t>
            </a:r>
          </a:p>
        </p:txBody>
      </p:sp>
      <p:sp>
        <p:nvSpPr>
          <p:cNvPr id="13" name="Zástupný symbol pro text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cs-CZ" noProof="0"/>
              <a:t>Kliknutím můžete upravit styl předlohy textů.</a:t>
            </a:r>
          </a:p>
        </p:txBody>
      </p:sp>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cs-CZ" noProof="0"/>
              <a:t>Kliknutím můžete upravit styl předlohy nadpisů.</a:t>
            </a:r>
          </a:p>
        </p:txBody>
      </p:sp>
      <p:sp>
        <p:nvSpPr>
          <p:cNvPr id="16" name="Zástupný symbol pro obsah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cs-CZ" noProof="0"/>
              <a:t>Ikona</a:t>
            </a:r>
          </a:p>
        </p:txBody>
      </p:sp>
      <p:sp>
        <p:nvSpPr>
          <p:cNvPr id="11" name="Zástupný symbol pro text 12">
            <a:extLst>
              <a:ext uri="{FF2B5EF4-FFF2-40B4-BE49-F238E27FC236}">
                <a16:creationId xmlns:a16="http://schemas.microsoft.com/office/drawing/2014/main" id="{C3BB8EAB-4266-4938-A8CB-6D18C938017F}"/>
              </a:ext>
            </a:extLst>
          </p:cNvPr>
          <p:cNvSpPr>
            <a:spLocks noGrp="1"/>
          </p:cNvSpPr>
          <p:nvPr>
            <p:ph type="body" sz="quarter" idx="14" hasCustomPrompt="1"/>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cs-CZ" noProof="0"/>
              <a:t>Kliknutím můžete upravit styl předlohy textů.</a:t>
            </a:r>
          </a:p>
        </p:txBody>
      </p:sp>
      <p:sp>
        <p:nvSpPr>
          <p:cNvPr id="12" name="Zástupný symbol pro obsah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cs-CZ" noProof="0"/>
              <a:t>Ikona</a:t>
            </a:r>
          </a:p>
        </p:txBody>
      </p:sp>
      <p:sp>
        <p:nvSpPr>
          <p:cNvPr id="15" name="Zástupný symbol pro číslo snímku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cs-CZ" noProof="0" smtClean="0"/>
              <a:pPr algn="ctr" rtl="0"/>
              <a:t>‹#›</a:t>
            </a:fld>
            <a:endParaRPr lang="cs-CZ" noProof="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Sloupec Obsah_1">
    <p:spTree>
      <p:nvGrpSpPr>
        <p:cNvPr id="1" name=""/>
        <p:cNvGrpSpPr/>
        <p:nvPr/>
      </p:nvGrpSpPr>
      <p:grpSpPr>
        <a:xfrm>
          <a:off x="0" y="0"/>
          <a:ext cx="0" cy="0"/>
          <a:chOff x="0" y="0"/>
          <a:chExt cx="0" cy="0"/>
        </a:xfrm>
      </p:grpSpPr>
      <p:sp>
        <p:nvSpPr>
          <p:cNvPr id="9" name="Zástupný symbol obrázku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rtl="0">
              <a:buNone/>
            </a:pPr>
            <a:r>
              <a:rPr lang="cs-CZ" noProof="0"/>
              <a:t>Vložení obrázku</a:t>
            </a:r>
          </a:p>
        </p:txBody>
      </p:sp>
      <p:sp>
        <p:nvSpPr>
          <p:cNvPr id="13" name="Zástupný symbol pro text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rtl="0">
              <a:lnSpc>
                <a:spcPct val="100000"/>
              </a:lnSpc>
              <a:spcBef>
                <a:spcPct val="0"/>
              </a:spcBef>
              <a:buNone/>
            </a:pPr>
            <a:r>
              <a:rPr lang="cs-CZ" noProof="0"/>
              <a:t>Kliknutím můžete upravit styl předlohy textů.</a:t>
            </a:r>
          </a:p>
        </p:txBody>
      </p:sp>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rtl="0">
              <a:lnSpc>
                <a:spcPct val="100000"/>
              </a:lnSpc>
            </a:pPr>
            <a:r>
              <a:rPr lang="cs-CZ" noProof="0"/>
              <a:t>Kliknutím můžete upravit styl předlohy nadpisů.</a:t>
            </a:r>
          </a:p>
        </p:txBody>
      </p:sp>
      <p:sp>
        <p:nvSpPr>
          <p:cNvPr id="16" name="Zástupný symbol pro obsah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bg1">
                    <a:lumMod val="95000"/>
                  </a:schemeClr>
                </a:solidFill>
              </a:defRPr>
            </a:lvl1pPr>
          </a:lstStyle>
          <a:p>
            <a:pPr lvl="0" rtl="0"/>
            <a:r>
              <a:rPr lang="cs-CZ" noProof="0"/>
              <a:t>Ikona</a:t>
            </a:r>
          </a:p>
        </p:txBody>
      </p:sp>
      <p:sp>
        <p:nvSpPr>
          <p:cNvPr id="8" name="Zástupný symbol pro číslo snímku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rtl="0"/>
            <a:fld id="{817179DE-9BF3-494C-804F-0C7C90AC8700}" type="slidenum">
              <a:rPr lang="cs-CZ" noProof="0" smtClean="0"/>
              <a:pPr algn="ctr" rtl="0"/>
              <a:t>‹#›</a:t>
            </a:fld>
            <a:endParaRPr lang="cs-CZ" noProof="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Obsah">
    <p:spTree>
      <p:nvGrpSpPr>
        <p:cNvPr id="1" name=""/>
        <p:cNvGrpSpPr/>
        <p:nvPr/>
      </p:nvGrpSpPr>
      <p:grpSpPr>
        <a:xfrm>
          <a:off x="0" y="0"/>
          <a:ext cx="0" cy="0"/>
          <a:chOff x="0" y="0"/>
          <a:chExt cx="0" cy="0"/>
        </a:xfrm>
      </p:grpSpPr>
      <p:sp>
        <p:nvSpPr>
          <p:cNvPr id="13" name="Zástupný symbol pro text 12">
            <a:extLst>
              <a:ext uri="{FF2B5EF4-FFF2-40B4-BE49-F238E27FC236}">
                <a16:creationId xmlns:a16="http://schemas.microsoft.com/office/drawing/2014/main" id="{B48BA177-B717-42B2-884C-04576C20342D}"/>
              </a:ext>
            </a:extLst>
          </p:cNvPr>
          <p:cNvSpPr>
            <a:spLocks noGrp="1"/>
          </p:cNvSpPr>
          <p:nvPr>
            <p:ph type="body" sz="quarter" idx="11" hasCustomPrompt="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rtl="0">
              <a:lnSpc>
                <a:spcPct val="100000"/>
              </a:lnSpc>
              <a:spcBef>
                <a:spcPct val="0"/>
              </a:spcBef>
              <a:buNone/>
            </a:pPr>
            <a:r>
              <a:rPr lang="cs-CZ" noProof="0"/>
              <a:t>Kliknutím můžete upravit styl předlohy textů.</a:t>
            </a:r>
          </a:p>
        </p:txBody>
      </p:sp>
      <p:sp>
        <p:nvSpPr>
          <p:cNvPr id="2" name="Nadpis 1">
            <a:extLst>
              <a:ext uri="{FF2B5EF4-FFF2-40B4-BE49-F238E27FC236}">
                <a16:creationId xmlns:a16="http://schemas.microsoft.com/office/drawing/2014/main" id="{2558FCDE-8F3F-4E83-B550-DF944B424F78}"/>
              </a:ext>
            </a:extLst>
          </p:cNvPr>
          <p:cNvSpPr>
            <a:spLocks noGrp="1"/>
          </p:cNvSpPr>
          <p:nvPr>
            <p:ph type="title" hasCustomPrompt="1"/>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rtl="0">
              <a:lnSpc>
                <a:spcPct val="100000"/>
              </a:lnSpc>
            </a:pPr>
            <a:r>
              <a:rPr lang="cs-CZ" noProof="0"/>
              <a:t>Kliknutím můžete upravit styl předlohy nadpisů.</a:t>
            </a:r>
          </a:p>
        </p:txBody>
      </p:sp>
      <p:sp>
        <p:nvSpPr>
          <p:cNvPr id="16" name="Zástupný symbol pro obsah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rtlCol="0" anchor="ctr">
            <a:noAutofit/>
          </a:bodyPr>
          <a:lstStyle>
            <a:lvl1pPr marL="0" indent="0" algn="ctr">
              <a:buNone/>
              <a:defRPr sz="1400">
                <a:solidFill>
                  <a:schemeClr val="tx1"/>
                </a:solidFill>
              </a:defRPr>
            </a:lvl1pPr>
          </a:lstStyle>
          <a:p>
            <a:pPr lvl="0" rtl="0"/>
            <a:r>
              <a:rPr lang="cs-CZ" noProof="0"/>
              <a:t>Ikona</a:t>
            </a:r>
          </a:p>
        </p:txBody>
      </p:sp>
      <p:grpSp>
        <p:nvGrpSpPr>
          <p:cNvPr id="11" name="Skupina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Obdélník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sp>
          <p:nvSpPr>
            <p:cNvPr id="14" name="Ová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noProof="0"/>
            </a:p>
          </p:txBody>
        </p:sp>
      </p:grpSp>
      <p:sp>
        <p:nvSpPr>
          <p:cNvPr id="15" name="Zástupný symbol pro číslo snímku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247A4EEE-49CE-4F6C-BF32-B7FCC5EBBF45}" type="slidenum">
              <a:rPr lang="cs-CZ" sz="1200" noProof="0" smtClean="0">
                <a:solidFill>
                  <a:schemeClr val="bg1"/>
                </a:solidFill>
              </a:rPr>
              <a:pPr algn="ctr" rtl="0"/>
              <a:t>‹#›</a:t>
            </a:fld>
            <a:endParaRPr lang="cs-CZ" sz="1200" noProof="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Zástupný symbol pro číslo snímku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rtl="0"/>
            <a:fld id="{817179DE-9BF3-494C-804F-0C7C90AC8700}" type="slidenum">
              <a:rPr lang="cs-CZ" noProof="0" smtClean="0"/>
              <a:pPr algn="ctr" rtl="0"/>
              <a:t>‹#›</a:t>
            </a:fld>
            <a:endParaRPr lang="cs-CZ" noProof="0"/>
          </a:p>
        </p:txBody>
      </p:sp>
      <p:sp>
        <p:nvSpPr>
          <p:cNvPr id="2" name="Zástupný symbol pro nadpis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cs-CZ" noProof="0"/>
              <a:t>Kliknutím můžete upravit styl předlohy nadpisů.</a:t>
            </a:r>
          </a:p>
        </p:txBody>
      </p:sp>
      <p:sp>
        <p:nvSpPr>
          <p:cNvPr id="3" name="Zástupný symbol pro text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cs-CZ" noProof="0"/>
              <a:t>Kliknutím můžete upravit styly předlohy textu.</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2.xml"/><Relationship Id="rId4" Type="http://schemas.openxmlformats.org/officeDocument/2006/relationships/image" Target="../media/image61.jpg"/></Relationships>
</file>

<file path=ppt/slides/_rels/slide2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12.xml"/><Relationship Id="rId5" Type="http://schemas.openxmlformats.org/officeDocument/2006/relationships/image" Target="../media/image79.jpg"/><Relationship Id="rId4" Type="http://schemas.openxmlformats.org/officeDocument/2006/relationships/image" Target="../media/image78.jp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descr="nadpis">
            <a:extLst>
              <a:ext uri="{FF2B5EF4-FFF2-40B4-BE49-F238E27FC236}">
                <a16:creationId xmlns:a16="http://schemas.microsoft.com/office/drawing/2014/main" id="{28BAA8DA-C40B-4AB9-9407-30FB70335152}"/>
              </a:ext>
            </a:extLst>
          </p:cNvPr>
          <p:cNvSpPr>
            <a:spLocks noGrp="1"/>
          </p:cNvSpPr>
          <p:nvPr>
            <p:ph type="ctrTitle"/>
          </p:nvPr>
        </p:nvSpPr>
        <p:spPr>
          <a:xfrm>
            <a:off x="7187911" y="456766"/>
            <a:ext cx="4379976" cy="5350933"/>
          </a:xfrm>
        </p:spPr>
        <p:txBody>
          <a:bodyPr rtlCol="0"/>
          <a:lstStyle/>
          <a:p>
            <a:pPr algn="ctr" rtl="0"/>
            <a:br>
              <a:rPr lang="cs-CZ" dirty="0"/>
            </a:br>
            <a:br>
              <a:rPr lang="cs-CZ" dirty="0"/>
            </a:br>
            <a:br>
              <a:rPr lang="cs-CZ" dirty="0"/>
            </a:br>
            <a:br>
              <a:rPr lang="cs-CZ" dirty="0"/>
            </a:br>
            <a:br>
              <a:rPr lang="cs-CZ" dirty="0"/>
            </a:br>
            <a:br>
              <a:rPr lang="cs-CZ" dirty="0"/>
            </a:br>
            <a:br>
              <a:rPr lang="cs-CZ" dirty="0"/>
            </a:br>
            <a:br>
              <a:rPr lang="cs-CZ" dirty="0"/>
            </a:br>
            <a:r>
              <a:rPr lang="cs-CZ" dirty="0"/>
              <a:t>V rámci programu</a:t>
            </a:r>
            <a:br>
              <a:rPr lang="cs-CZ" dirty="0"/>
            </a:br>
            <a:r>
              <a:rPr lang="cs-CZ" dirty="0"/>
              <a:t> </a:t>
            </a:r>
            <a:r>
              <a:rPr lang="cs-CZ" sz="3200" dirty="0"/>
              <a:t>Erasmus+ </a:t>
            </a:r>
            <a:br>
              <a:rPr lang="cs-CZ" sz="3200" dirty="0"/>
            </a:br>
            <a:r>
              <a:rPr lang="cs-CZ" sz="3200" dirty="0"/>
              <a:t>jsme se ve školním roce 2023/2024 účastnili jazykových kurzů v zahraničí</a:t>
            </a:r>
            <a:br>
              <a:rPr lang="cs-CZ" sz="3200" dirty="0"/>
            </a:br>
            <a:br>
              <a:rPr lang="cs-CZ" dirty="0"/>
            </a:br>
            <a:endParaRPr lang="cs-CZ" dirty="0"/>
          </a:p>
        </p:txBody>
      </p:sp>
      <p:sp>
        <p:nvSpPr>
          <p:cNvPr id="12" name="Podnadpis 11" descr="podnadpis">
            <a:extLst>
              <a:ext uri="{FF2B5EF4-FFF2-40B4-BE49-F238E27FC236}">
                <a16:creationId xmlns:a16="http://schemas.microsoft.com/office/drawing/2014/main" id="{B28A8D9C-5123-4D2B-9272-016EF90E0E50}"/>
              </a:ext>
            </a:extLst>
          </p:cNvPr>
          <p:cNvSpPr>
            <a:spLocks noGrp="1"/>
          </p:cNvSpPr>
          <p:nvPr>
            <p:ph type="subTitle" idx="1"/>
          </p:nvPr>
        </p:nvSpPr>
        <p:spPr>
          <a:xfrm>
            <a:off x="7389079" y="5392400"/>
            <a:ext cx="4178808" cy="830599"/>
          </a:xfrm>
        </p:spPr>
        <p:txBody>
          <a:bodyPr rtlCol="0"/>
          <a:lstStyle/>
          <a:p>
            <a:pPr rtl="0"/>
            <a:r>
              <a:rPr lang="cs-CZ" dirty="0"/>
              <a:t>Základní škola Roudnice nad Labem</a:t>
            </a:r>
          </a:p>
          <a:p>
            <a:pPr rtl="0"/>
            <a:r>
              <a:rPr lang="cs-CZ" dirty="0"/>
              <a:t>Karla Jeřábka 941, okres Litoměřice</a:t>
            </a:r>
          </a:p>
        </p:txBody>
      </p:sp>
      <p:pic>
        <p:nvPicPr>
          <p:cNvPr id="14" name="Zástupný symbol obrázku 13" descr="Tři lidé sedí u piknikového stolu">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grpSp>
        <p:nvGrpSpPr>
          <p:cNvPr id="4" name="Skupina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Volný tvar: Obrazec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sp>
          <p:nvSpPr>
            <p:cNvPr id="9" name="Obdélník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grpSp>
      <p:pic>
        <p:nvPicPr>
          <p:cNvPr id="5" name="Obrázek 4">
            <a:extLst>
              <a:ext uri="{FF2B5EF4-FFF2-40B4-BE49-F238E27FC236}">
                <a16:creationId xmlns:a16="http://schemas.microsoft.com/office/drawing/2014/main" id="{06DD128B-54BA-4677-9CDB-701E67498B5B}"/>
              </a:ext>
            </a:extLst>
          </p:cNvPr>
          <p:cNvPicPr>
            <a:picLocks noChangeAspect="1"/>
          </p:cNvPicPr>
          <p:nvPr/>
        </p:nvPicPr>
        <p:blipFill>
          <a:blip r:embed="rId4"/>
          <a:stretch>
            <a:fillRect/>
          </a:stretch>
        </p:blipFill>
        <p:spPr>
          <a:xfrm>
            <a:off x="6956817" y="222441"/>
            <a:ext cx="4842163" cy="1015862"/>
          </a:xfrm>
          <a:prstGeom prst="rect">
            <a:avLst/>
          </a:prstGeom>
        </p:spPr>
      </p:pic>
    </p:spTree>
    <p:extLst>
      <p:ext uri="{BB962C8B-B14F-4D97-AF65-F5344CB8AC3E}">
        <p14:creationId xmlns:p14="http://schemas.microsoft.com/office/powerpoint/2010/main" val="1725568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EC5B7095-EE54-4E32-8A40-4F630E3F6B29}"/>
              </a:ext>
            </a:extLst>
          </p:cNvPr>
          <p:cNvPicPr>
            <a:picLocks noChangeAspect="1"/>
          </p:cNvPicPr>
          <p:nvPr/>
        </p:nvPicPr>
        <p:blipFill>
          <a:blip r:embed="rId2"/>
          <a:stretch>
            <a:fillRect/>
          </a:stretch>
        </p:blipFill>
        <p:spPr>
          <a:xfrm>
            <a:off x="7563478" y="1"/>
            <a:ext cx="4317569" cy="5772150"/>
          </a:xfrm>
          <a:prstGeom prst="rect">
            <a:avLst/>
          </a:prstGeom>
        </p:spPr>
      </p:pic>
      <p:pic>
        <p:nvPicPr>
          <p:cNvPr id="11" name="Obrázek 10">
            <a:extLst>
              <a:ext uri="{FF2B5EF4-FFF2-40B4-BE49-F238E27FC236}">
                <a16:creationId xmlns:a16="http://schemas.microsoft.com/office/drawing/2014/main" id="{8067A165-72A3-4A1A-AC8A-B233873B3C9B}"/>
              </a:ext>
            </a:extLst>
          </p:cNvPr>
          <p:cNvPicPr>
            <a:picLocks noChangeAspect="1"/>
          </p:cNvPicPr>
          <p:nvPr/>
        </p:nvPicPr>
        <p:blipFill>
          <a:blip r:embed="rId3"/>
          <a:stretch>
            <a:fillRect/>
          </a:stretch>
        </p:blipFill>
        <p:spPr>
          <a:xfrm>
            <a:off x="0" y="0"/>
            <a:ext cx="6475838" cy="4856879"/>
          </a:xfrm>
          <a:prstGeom prst="rect">
            <a:avLst/>
          </a:prstGeom>
        </p:spPr>
      </p:pic>
      <p:pic>
        <p:nvPicPr>
          <p:cNvPr id="16" name="Obrázek 15">
            <a:extLst>
              <a:ext uri="{FF2B5EF4-FFF2-40B4-BE49-F238E27FC236}">
                <a16:creationId xmlns:a16="http://schemas.microsoft.com/office/drawing/2014/main" id="{4AB0FCE6-0DBA-4744-BAE8-303F65F88443}"/>
              </a:ext>
            </a:extLst>
          </p:cNvPr>
          <p:cNvPicPr>
            <a:picLocks noChangeAspect="1"/>
          </p:cNvPicPr>
          <p:nvPr/>
        </p:nvPicPr>
        <p:blipFill>
          <a:blip r:embed="rId4"/>
          <a:stretch>
            <a:fillRect/>
          </a:stretch>
        </p:blipFill>
        <p:spPr>
          <a:xfrm>
            <a:off x="2813438" y="4495799"/>
            <a:ext cx="5158987" cy="2379583"/>
          </a:xfrm>
          <a:prstGeom prst="rect">
            <a:avLst/>
          </a:prstGeom>
        </p:spPr>
      </p:pic>
    </p:spTree>
    <p:extLst>
      <p:ext uri="{BB962C8B-B14F-4D97-AF65-F5344CB8AC3E}">
        <p14:creationId xmlns:p14="http://schemas.microsoft.com/office/powerpoint/2010/main" val="328111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a:extLst>
              <a:ext uri="{FF2B5EF4-FFF2-40B4-BE49-F238E27FC236}">
                <a16:creationId xmlns:a16="http://schemas.microsoft.com/office/drawing/2014/main" id="{269FAF53-83C0-45F6-B121-8A4C85217F3D}"/>
              </a:ext>
            </a:extLst>
          </p:cNvPr>
          <p:cNvPicPr>
            <a:picLocks noChangeAspect="1"/>
          </p:cNvPicPr>
          <p:nvPr/>
        </p:nvPicPr>
        <p:blipFill>
          <a:blip r:embed="rId2"/>
          <a:stretch>
            <a:fillRect/>
          </a:stretch>
        </p:blipFill>
        <p:spPr>
          <a:xfrm>
            <a:off x="5480112" y="0"/>
            <a:ext cx="3163253" cy="6858000"/>
          </a:xfrm>
          <a:prstGeom prst="rect">
            <a:avLst/>
          </a:prstGeom>
        </p:spPr>
      </p:pic>
      <p:pic>
        <p:nvPicPr>
          <p:cNvPr id="11" name="Obrázek 10">
            <a:extLst>
              <a:ext uri="{FF2B5EF4-FFF2-40B4-BE49-F238E27FC236}">
                <a16:creationId xmlns:a16="http://schemas.microsoft.com/office/drawing/2014/main" id="{3EA15F8C-5529-47D5-965D-D9892BC42067}"/>
              </a:ext>
            </a:extLst>
          </p:cNvPr>
          <p:cNvPicPr>
            <a:picLocks noChangeAspect="1"/>
          </p:cNvPicPr>
          <p:nvPr/>
        </p:nvPicPr>
        <p:blipFill>
          <a:blip r:embed="rId3"/>
          <a:stretch>
            <a:fillRect/>
          </a:stretch>
        </p:blipFill>
        <p:spPr>
          <a:xfrm>
            <a:off x="9028747" y="0"/>
            <a:ext cx="3163253" cy="6858000"/>
          </a:xfrm>
          <a:prstGeom prst="rect">
            <a:avLst/>
          </a:prstGeom>
        </p:spPr>
      </p:pic>
      <p:pic>
        <p:nvPicPr>
          <p:cNvPr id="13" name="Obrázek 12">
            <a:extLst>
              <a:ext uri="{FF2B5EF4-FFF2-40B4-BE49-F238E27FC236}">
                <a16:creationId xmlns:a16="http://schemas.microsoft.com/office/drawing/2014/main" id="{93A1EE8B-BCDB-43BA-8674-7D1DCBC30948}"/>
              </a:ext>
            </a:extLst>
          </p:cNvPr>
          <p:cNvPicPr>
            <a:picLocks noChangeAspect="1"/>
          </p:cNvPicPr>
          <p:nvPr/>
        </p:nvPicPr>
        <p:blipFill>
          <a:blip r:embed="rId4"/>
          <a:stretch>
            <a:fillRect/>
          </a:stretch>
        </p:blipFill>
        <p:spPr>
          <a:xfrm>
            <a:off x="0" y="0"/>
            <a:ext cx="5130263" cy="6858641"/>
          </a:xfrm>
          <a:prstGeom prst="rect">
            <a:avLst/>
          </a:prstGeom>
        </p:spPr>
      </p:pic>
    </p:spTree>
    <p:extLst>
      <p:ext uri="{BB962C8B-B14F-4D97-AF65-F5344CB8AC3E}">
        <p14:creationId xmlns:p14="http://schemas.microsoft.com/office/powerpoint/2010/main" val="3845966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IRSKO </a:t>
            </a:r>
          </a:p>
          <a:p>
            <a:r>
              <a:rPr lang="cs-CZ" sz="2800" b="1" dirty="0"/>
              <a:t>Dublin</a:t>
            </a:r>
          </a:p>
        </p:txBody>
      </p:sp>
      <p:pic>
        <p:nvPicPr>
          <p:cNvPr id="3" name="Obrázek 2">
            <a:extLst>
              <a:ext uri="{FF2B5EF4-FFF2-40B4-BE49-F238E27FC236}">
                <a16:creationId xmlns:a16="http://schemas.microsoft.com/office/drawing/2014/main" id="{1C546B3A-4BE1-4212-9B6F-ECCFF284C48F}"/>
              </a:ext>
            </a:extLst>
          </p:cNvPr>
          <p:cNvPicPr>
            <a:picLocks noChangeAspect="1"/>
          </p:cNvPicPr>
          <p:nvPr/>
        </p:nvPicPr>
        <p:blipFill>
          <a:blip r:embed="rId2"/>
          <a:stretch>
            <a:fillRect/>
          </a:stretch>
        </p:blipFill>
        <p:spPr>
          <a:xfrm>
            <a:off x="71437" y="4657725"/>
            <a:ext cx="2143125" cy="2133600"/>
          </a:xfrm>
          <a:prstGeom prst="rect">
            <a:avLst/>
          </a:prstGeom>
        </p:spPr>
      </p:pic>
      <p:pic>
        <p:nvPicPr>
          <p:cNvPr id="7" name="Obrázek 6">
            <a:extLst>
              <a:ext uri="{FF2B5EF4-FFF2-40B4-BE49-F238E27FC236}">
                <a16:creationId xmlns:a16="http://schemas.microsoft.com/office/drawing/2014/main" id="{1B29E808-BE11-4F53-BC8A-F10C2C9E8324}"/>
              </a:ext>
            </a:extLst>
          </p:cNvPr>
          <p:cNvPicPr>
            <a:picLocks noChangeAspect="1"/>
          </p:cNvPicPr>
          <p:nvPr/>
        </p:nvPicPr>
        <p:blipFill>
          <a:blip r:embed="rId3"/>
          <a:stretch>
            <a:fillRect/>
          </a:stretch>
        </p:blipFill>
        <p:spPr>
          <a:xfrm>
            <a:off x="1933915" y="0"/>
            <a:ext cx="9990667" cy="4613337"/>
          </a:xfrm>
          <a:prstGeom prst="rect">
            <a:avLst/>
          </a:prstGeom>
        </p:spPr>
      </p:pic>
      <p:pic>
        <p:nvPicPr>
          <p:cNvPr id="13" name="Obrázek 12">
            <a:extLst>
              <a:ext uri="{FF2B5EF4-FFF2-40B4-BE49-F238E27FC236}">
                <a16:creationId xmlns:a16="http://schemas.microsoft.com/office/drawing/2014/main" id="{5D4F1A79-E42C-40C8-9221-3D9CA7790151}"/>
              </a:ext>
            </a:extLst>
          </p:cNvPr>
          <p:cNvPicPr>
            <a:picLocks noChangeAspect="1"/>
          </p:cNvPicPr>
          <p:nvPr/>
        </p:nvPicPr>
        <p:blipFill>
          <a:blip r:embed="rId4"/>
          <a:stretch>
            <a:fillRect/>
          </a:stretch>
        </p:blipFill>
        <p:spPr>
          <a:xfrm>
            <a:off x="7181851" y="3115795"/>
            <a:ext cx="5010150" cy="3757612"/>
          </a:xfrm>
          <a:prstGeom prst="rect">
            <a:avLst/>
          </a:prstGeom>
        </p:spPr>
      </p:pic>
    </p:spTree>
    <p:extLst>
      <p:ext uri="{BB962C8B-B14F-4D97-AF65-F5344CB8AC3E}">
        <p14:creationId xmlns:p14="http://schemas.microsoft.com/office/powerpoint/2010/main" val="369365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9AFB7AB-6CEC-4270-AE0D-71C15E48DC4E}"/>
              </a:ext>
            </a:extLst>
          </p:cNvPr>
          <p:cNvPicPr>
            <a:picLocks noChangeAspect="1"/>
          </p:cNvPicPr>
          <p:nvPr/>
        </p:nvPicPr>
        <p:blipFill>
          <a:blip r:embed="rId2"/>
          <a:stretch>
            <a:fillRect/>
          </a:stretch>
        </p:blipFill>
        <p:spPr>
          <a:xfrm>
            <a:off x="0" y="0"/>
            <a:ext cx="9144000" cy="6858000"/>
          </a:xfrm>
          <a:prstGeom prst="rect">
            <a:avLst/>
          </a:prstGeom>
        </p:spPr>
      </p:pic>
      <p:pic>
        <p:nvPicPr>
          <p:cNvPr id="5" name="Obrázek 4">
            <a:extLst>
              <a:ext uri="{FF2B5EF4-FFF2-40B4-BE49-F238E27FC236}">
                <a16:creationId xmlns:a16="http://schemas.microsoft.com/office/drawing/2014/main" id="{1AF636EE-7A90-44FA-A32A-A80D6B579562}"/>
              </a:ext>
            </a:extLst>
          </p:cNvPr>
          <p:cNvPicPr>
            <a:picLocks noChangeAspect="1"/>
          </p:cNvPicPr>
          <p:nvPr/>
        </p:nvPicPr>
        <p:blipFill>
          <a:blip r:embed="rId3"/>
          <a:stretch>
            <a:fillRect/>
          </a:stretch>
        </p:blipFill>
        <p:spPr>
          <a:xfrm>
            <a:off x="9239250" y="523875"/>
            <a:ext cx="2857500" cy="3810000"/>
          </a:xfrm>
          <a:prstGeom prst="rect">
            <a:avLst/>
          </a:prstGeom>
        </p:spPr>
      </p:pic>
    </p:spTree>
    <p:extLst>
      <p:ext uri="{BB962C8B-B14F-4D97-AF65-F5344CB8AC3E}">
        <p14:creationId xmlns:p14="http://schemas.microsoft.com/office/powerpoint/2010/main" val="2134694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0C1E795-6FD4-4770-BB58-F75FBF305CCD}"/>
              </a:ext>
            </a:extLst>
          </p:cNvPr>
          <p:cNvPicPr>
            <a:picLocks noChangeAspect="1"/>
          </p:cNvPicPr>
          <p:nvPr/>
        </p:nvPicPr>
        <p:blipFill>
          <a:blip r:embed="rId2"/>
          <a:stretch>
            <a:fillRect/>
          </a:stretch>
        </p:blipFill>
        <p:spPr>
          <a:xfrm>
            <a:off x="178308" y="0"/>
            <a:ext cx="5129784" cy="6858000"/>
          </a:xfrm>
          <a:prstGeom prst="rect">
            <a:avLst/>
          </a:prstGeom>
        </p:spPr>
      </p:pic>
      <p:pic>
        <p:nvPicPr>
          <p:cNvPr id="5" name="Obrázek 4">
            <a:extLst>
              <a:ext uri="{FF2B5EF4-FFF2-40B4-BE49-F238E27FC236}">
                <a16:creationId xmlns:a16="http://schemas.microsoft.com/office/drawing/2014/main" id="{D8470A9A-7D75-441A-A6E1-9CC1DFD0D435}"/>
              </a:ext>
            </a:extLst>
          </p:cNvPr>
          <p:cNvPicPr>
            <a:picLocks noChangeAspect="1"/>
          </p:cNvPicPr>
          <p:nvPr/>
        </p:nvPicPr>
        <p:blipFill>
          <a:blip r:embed="rId3"/>
          <a:stretch>
            <a:fillRect/>
          </a:stretch>
        </p:blipFill>
        <p:spPr>
          <a:xfrm>
            <a:off x="5572125" y="0"/>
            <a:ext cx="5143500" cy="6858000"/>
          </a:xfrm>
          <a:prstGeom prst="rect">
            <a:avLst/>
          </a:prstGeom>
        </p:spPr>
      </p:pic>
    </p:spTree>
    <p:extLst>
      <p:ext uri="{BB962C8B-B14F-4D97-AF65-F5344CB8AC3E}">
        <p14:creationId xmlns:p14="http://schemas.microsoft.com/office/powerpoint/2010/main" val="19536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IRSKO </a:t>
            </a:r>
          </a:p>
          <a:p>
            <a:r>
              <a:rPr lang="cs-CZ" sz="2800" b="1" dirty="0"/>
              <a:t>Dublin</a:t>
            </a:r>
          </a:p>
        </p:txBody>
      </p:sp>
      <p:pic>
        <p:nvPicPr>
          <p:cNvPr id="3" name="Obrázek 2">
            <a:extLst>
              <a:ext uri="{FF2B5EF4-FFF2-40B4-BE49-F238E27FC236}">
                <a16:creationId xmlns:a16="http://schemas.microsoft.com/office/drawing/2014/main" id="{1C546B3A-4BE1-4212-9B6F-ECCFF284C48F}"/>
              </a:ext>
            </a:extLst>
          </p:cNvPr>
          <p:cNvPicPr>
            <a:picLocks noChangeAspect="1"/>
          </p:cNvPicPr>
          <p:nvPr/>
        </p:nvPicPr>
        <p:blipFill>
          <a:blip r:embed="rId2"/>
          <a:stretch>
            <a:fillRect/>
          </a:stretch>
        </p:blipFill>
        <p:spPr>
          <a:xfrm>
            <a:off x="71437" y="4657725"/>
            <a:ext cx="2143125" cy="2133600"/>
          </a:xfrm>
          <a:prstGeom prst="rect">
            <a:avLst/>
          </a:prstGeom>
        </p:spPr>
      </p:pic>
      <p:pic>
        <p:nvPicPr>
          <p:cNvPr id="7" name="Obrázek 6">
            <a:extLst>
              <a:ext uri="{FF2B5EF4-FFF2-40B4-BE49-F238E27FC236}">
                <a16:creationId xmlns:a16="http://schemas.microsoft.com/office/drawing/2014/main" id="{1B29E808-BE11-4F53-BC8A-F10C2C9E8324}"/>
              </a:ext>
            </a:extLst>
          </p:cNvPr>
          <p:cNvPicPr>
            <a:picLocks noChangeAspect="1"/>
          </p:cNvPicPr>
          <p:nvPr/>
        </p:nvPicPr>
        <p:blipFill>
          <a:blip r:embed="rId3"/>
          <a:stretch>
            <a:fillRect/>
          </a:stretch>
        </p:blipFill>
        <p:spPr>
          <a:xfrm>
            <a:off x="1933915" y="0"/>
            <a:ext cx="9990667" cy="4613337"/>
          </a:xfrm>
          <a:prstGeom prst="rect">
            <a:avLst/>
          </a:prstGeom>
        </p:spPr>
      </p:pic>
      <p:pic>
        <p:nvPicPr>
          <p:cNvPr id="4" name="Obrázek 3">
            <a:extLst>
              <a:ext uri="{FF2B5EF4-FFF2-40B4-BE49-F238E27FC236}">
                <a16:creationId xmlns:a16="http://schemas.microsoft.com/office/drawing/2014/main" id="{18771F0C-9638-46FF-A9A8-16F9C5A89CE2}"/>
              </a:ext>
            </a:extLst>
          </p:cNvPr>
          <p:cNvPicPr>
            <a:picLocks noChangeAspect="1"/>
          </p:cNvPicPr>
          <p:nvPr/>
        </p:nvPicPr>
        <p:blipFill>
          <a:blip r:embed="rId4"/>
          <a:stretch>
            <a:fillRect/>
          </a:stretch>
        </p:blipFill>
        <p:spPr>
          <a:xfrm>
            <a:off x="7620000" y="3429000"/>
            <a:ext cx="4572000" cy="3429000"/>
          </a:xfrm>
          <a:prstGeom prst="rect">
            <a:avLst/>
          </a:prstGeom>
        </p:spPr>
      </p:pic>
    </p:spTree>
    <p:extLst>
      <p:ext uri="{BB962C8B-B14F-4D97-AF65-F5344CB8AC3E}">
        <p14:creationId xmlns:p14="http://schemas.microsoft.com/office/powerpoint/2010/main" val="2799782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35A3D4E-F8FD-4296-9C46-AC5670C2552B}"/>
              </a:ext>
            </a:extLst>
          </p:cNvPr>
          <p:cNvPicPr>
            <a:picLocks noChangeAspect="1"/>
          </p:cNvPicPr>
          <p:nvPr/>
        </p:nvPicPr>
        <p:blipFill>
          <a:blip r:embed="rId2"/>
          <a:stretch>
            <a:fillRect/>
          </a:stretch>
        </p:blipFill>
        <p:spPr>
          <a:xfrm>
            <a:off x="5017787" y="150000"/>
            <a:ext cx="7174213" cy="5384025"/>
          </a:xfrm>
          <a:prstGeom prst="rect">
            <a:avLst/>
          </a:prstGeom>
        </p:spPr>
      </p:pic>
      <p:pic>
        <p:nvPicPr>
          <p:cNvPr id="7" name="Obrázek 6">
            <a:extLst>
              <a:ext uri="{FF2B5EF4-FFF2-40B4-BE49-F238E27FC236}">
                <a16:creationId xmlns:a16="http://schemas.microsoft.com/office/drawing/2014/main" id="{A725203D-C770-4260-847E-650AAF7DB34F}"/>
              </a:ext>
            </a:extLst>
          </p:cNvPr>
          <p:cNvPicPr>
            <a:picLocks noChangeAspect="1"/>
          </p:cNvPicPr>
          <p:nvPr/>
        </p:nvPicPr>
        <p:blipFill>
          <a:blip r:embed="rId3"/>
          <a:stretch>
            <a:fillRect/>
          </a:stretch>
        </p:blipFill>
        <p:spPr>
          <a:xfrm>
            <a:off x="0" y="0"/>
            <a:ext cx="5334000" cy="4000500"/>
          </a:xfrm>
          <a:prstGeom prst="rect">
            <a:avLst/>
          </a:prstGeom>
        </p:spPr>
      </p:pic>
      <p:pic>
        <p:nvPicPr>
          <p:cNvPr id="3" name="Obrázek 2">
            <a:extLst>
              <a:ext uri="{FF2B5EF4-FFF2-40B4-BE49-F238E27FC236}">
                <a16:creationId xmlns:a16="http://schemas.microsoft.com/office/drawing/2014/main" id="{22A2D8E7-92BE-4BEC-9714-E68AD6ED4290}"/>
              </a:ext>
            </a:extLst>
          </p:cNvPr>
          <p:cNvPicPr>
            <a:picLocks noChangeAspect="1"/>
          </p:cNvPicPr>
          <p:nvPr/>
        </p:nvPicPr>
        <p:blipFill>
          <a:blip r:embed="rId4"/>
          <a:stretch>
            <a:fillRect/>
          </a:stretch>
        </p:blipFill>
        <p:spPr>
          <a:xfrm>
            <a:off x="561950" y="3464701"/>
            <a:ext cx="4524400" cy="3393300"/>
          </a:xfrm>
          <a:prstGeom prst="rect">
            <a:avLst/>
          </a:prstGeom>
        </p:spPr>
      </p:pic>
    </p:spTree>
    <p:extLst>
      <p:ext uri="{BB962C8B-B14F-4D97-AF65-F5344CB8AC3E}">
        <p14:creationId xmlns:p14="http://schemas.microsoft.com/office/powerpoint/2010/main" val="959996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22D238C-1745-46C5-8CC8-F7D95C507758}"/>
              </a:ext>
            </a:extLst>
          </p:cNvPr>
          <p:cNvPicPr>
            <a:picLocks noChangeAspect="1"/>
          </p:cNvPicPr>
          <p:nvPr/>
        </p:nvPicPr>
        <p:blipFill>
          <a:blip r:embed="rId2"/>
          <a:stretch>
            <a:fillRect/>
          </a:stretch>
        </p:blipFill>
        <p:spPr>
          <a:xfrm>
            <a:off x="0" y="0"/>
            <a:ext cx="5673392" cy="4572000"/>
          </a:xfrm>
          <a:prstGeom prst="rect">
            <a:avLst/>
          </a:prstGeom>
        </p:spPr>
      </p:pic>
      <p:pic>
        <p:nvPicPr>
          <p:cNvPr id="5" name="Obrázek 4">
            <a:extLst>
              <a:ext uri="{FF2B5EF4-FFF2-40B4-BE49-F238E27FC236}">
                <a16:creationId xmlns:a16="http://schemas.microsoft.com/office/drawing/2014/main" id="{1F10C314-5F7D-450D-96B3-B8A570FCEB96}"/>
              </a:ext>
            </a:extLst>
          </p:cNvPr>
          <p:cNvPicPr>
            <a:picLocks noChangeAspect="1"/>
          </p:cNvPicPr>
          <p:nvPr/>
        </p:nvPicPr>
        <p:blipFill>
          <a:blip r:embed="rId3"/>
          <a:stretch>
            <a:fillRect/>
          </a:stretch>
        </p:blipFill>
        <p:spPr>
          <a:xfrm>
            <a:off x="5453614" y="1431150"/>
            <a:ext cx="6738386" cy="5426850"/>
          </a:xfrm>
          <a:prstGeom prst="rect">
            <a:avLst/>
          </a:prstGeom>
        </p:spPr>
      </p:pic>
    </p:spTree>
    <p:extLst>
      <p:ext uri="{BB962C8B-B14F-4D97-AF65-F5344CB8AC3E}">
        <p14:creationId xmlns:p14="http://schemas.microsoft.com/office/powerpoint/2010/main" val="2383039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E090D47-779E-422F-A5BA-701FFACFC0BC}"/>
              </a:ext>
            </a:extLst>
          </p:cNvPr>
          <p:cNvPicPr>
            <a:picLocks noChangeAspect="1"/>
          </p:cNvPicPr>
          <p:nvPr/>
        </p:nvPicPr>
        <p:blipFill>
          <a:blip r:embed="rId2"/>
          <a:stretch>
            <a:fillRect/>
          </a:stretch>
        </p:blipFill>
        <p:spPr>
          <a:xfrm>
            <a:off x="-144483" y="0"/>
            <a:ext cx="4172758" cy="5560200"/>
          </a:xfrm>
          <a:prstGeom prst="rect">
            <a:avLst/>
          </a:prstGeom>
        </p:spPr>
      </p:pic>
      <p:pic>
        <p:nvPicPr>
          <p:cNvPr id="5" name="Obrázek 4">
            <a:extLst>
              <a:ext uri="{FF2B5EF4-FFF2-40B4-BE49-F238E27FC236}">
                <a16:creationId xmlns:a16="http://schemas.microsoft.com/office/drawing/2014/main" id="{913A72F6-9C03-4ECB-AE89-E49F654A70E8}"/>
              </a:ext>
            </a:extLst>
          </p:cNvPr>
          <p:cNvPicPr>
            <a:picLocks noChangeAspect="1"/>
          </p:cNvPicPr>
          <p:nvPr/>
        </p:nvPicPr>
        <p:blipFill>
          <a:blip r:embed="rId3"/>
          <a:stretch>
            <a:fillRect/>
          </a:stretch>
        </p:blipFill>
        <p:spPr>
          <a:xfrm>
            <a:off x="4382369" y="790575"/>
            <a:ext cx="4172758" cy="5560200"/>
          </a:xfrm>
          <a:prstGeom prst="rect">
            <a:avLst/>
          </a:prstGeom>
        </p:spPr>
      </p:pic>
      <p:pic>
        <p:nvPicPr>
          <p:cNvPr id="7" name="Obrázek 6">
            <a:extLst>
              <a:ext uri="{FF2B5EF4-FFF2-40B4-BE49-F238E27FC236}">
                <a16:creationId xmlns:a16="http://schemas.microsoft.com/office/drawing/2014/main" id="{7EBE69DB-53D1-46C3-A4C6-CFB73817EB0E}"/>
              </a:ext>
            </a:extLst>
          </p:cNvPr>
          <p:cNvPicPr>
            <a:picLocks noChangeAspect="1"/>
          </p:cNvPicPr>
          <p:nvPr/>
        </p:nvPicPr>
        <p:blipFill>
          <a:blip r:embed="rId4"/>
          <a:stretch>
            <a:fillRect/>
          </a:stretch>
        </p:blipFill>
        <p:spPr>
          <a:xfrm>
            <a:off x="8785397" y="0"/>
            <a:ext cx="3282778" cy="4374301"/>
          </a:xfrm>
          <a:prstGeom prst="rect">
            <a:avLst/>
          </a:prstGeom>
        </p:spPr>
      </p:pic>
    </p:spTree>
    <p:extLst>
      <p:ext uri="{BB962C8B-B14F-4D97-AF65-F5344CB8AC3E}">
        <p14:creationId xmlns:p14="http://schemas.microsoft.com/office/powerpoint/2010/main" val="51337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ek 10">
            <a:extLst>
              <a:ext uri="{FF2B5EF4-FFF2-40B4-BE49-F238E27FC236}">
                <a16:creationId xmlns:a16="http://schemas.microsoft.com/office/drawing/2014/main" id="{EA5809AE-BD14-4028-AB23-EFA3FBA211FE}"/>
              </a:ext>
            </a:extLst>
          </p:cNvPr>
          <p:cNvPicPr>
            <a:picLocks noChangeAspect="1"/>
          </p:cNvPicPr>
          <p:nvPr/>
        </p:nvPicPr>
        <p:blipFill>
          <a:blip r:embed="rId2"/>
          <a:stretch>
            <a:fillRect/>
          </a:stretch>
        </p:blipFill>
        <p:spPr>
          <a:xfrm>
            <a:off x="3472382" y="0"/>
            <a:ext cx="3401372" cy="2552625"/>
          </a:xfrm>
          <a:prstGeom prst="rect">
            <a:avLst/>
          </a:prstGeom>
        </p:spPr>
      </p:pic>
      <p:pic>
        <p:nvPicPr>
          <p:cNvPr id="3" name="Obrázek 2">
            <a:extLst>
              <a:ext uri="{FF2B5EF4-FFF2-40B4-BE49-F238E27FC236}">
                <a16:creationId xmlns:a16="http://schemas.microsoft.com/office/drawing/2014/main" id="{D086D6B8-2F85-4090-BA9E-43FC58CB7EFD}"/>
              </a:ext>
            </a:extLst>
          </p:cNvPr>
          <p:cNvPicPr>
            <a:picLocks noChangeAspect="1"/>
          </p:cNvPicPr>
          <p:nvPr/>
        </p:nvPicPr>
        <p:blipFill>
          <a:blip r:embed="rId3"/>
          <a:stretch>
            <a:fillRect/>
          </a:stretch>
        </p:blipFill>
        <p:spPr>
          <a:xfrm>
            <a:off x="0" y="0"/>
            <a:ext cx="3401373" cy="2552625"/>
          </a:xfrm>
          <a:prstGeom prst="rect">
            <a:avLst/>
          </a:prstGeom>
        </p:spPr>
      </p:pic>
      <p:pic>
        <p:nvPicPr>
          <p:cNvPr id="5" name="Obrázek 4">
            <a:extLst>
              <a:ext uri="{FF2B5EF4-FFF2-40B4-BE49-F238E27FC236}">
                <a16:creationId xmlns:a16="http://schemas.microsoft.com/office/drawing/2014/main" id="{69C7D4A4-464B-43F9-93B0-F68E65AEA2D7}"/>
              </a:ext>
            </a:extLst>
          </p:cNvPr>
          <p:cNvPicPr>
            <a:picLocks noChangeAspect="1"/>
          </p:cNvPicPr>
          <p:nvPr/>
        </p:nvPicPr>
        <p:blipFill>
          <a:blip r:embed="rId4"/>
          <a:stretch>
            <a:fillRect/>
          </a:stretch>
        </p:blipFill>
        <p:spPr>
          <a:xfrm>
            <a:off x="7089791" y="0"/>
            <a:ext cx="5102209" cy="3829050"/>
          </a:xfrm>
          <a:prstGeom prst="rect">
            <a:avLst/>
          </a:prstGeom>
        </p:spPr>
      </p:pic>
      <p:pic>
        <p:nvPicPr>
          <p:cNvPr id="7" name="Obrázek 6">
            <a:extLst>
              <a:ext uri="{FF2B5EF4-FFF2-40B4-BE49-F238E27FC236}">
                <a16:creationId xmlns:a16="http://schemas.microsoft.com/office/drawing/2014/main" id="{7A0EE1C0-0718-44E4-96D8-8B5C58F58E31}"/>
              </a:ext>
            </a:extLst>
          </p:cNvPr>
          <p:cNvPicPr>
            <a:picLocks noChangeAspect="1"/>
          </p:cNvPicPr>
          <p:nvPr/>
        </p:nvPicPr>
        <p:blipFill>
          <a:blip r:embed="rId5"/>
          <a:stretch>
            <a:fillRect/>
          </a:stretch>
        </p:blipFill>
        <p:spPr>
          <a:xfrm>
            <a:off x="0" y="2792328"/>
            <a:ext cx="5417508" cy="4065672"/>
          </a:xfrm>
          <a:prstGeom prst="rect">
            <a:avLst/>
          </a:prstGeom>
        </p:spPr>
      </p:pic>
      <p:pic>
        <p:nvPicPr>
          <p:cNvPr id="9" name="Obrázek 8">
            <a:extLst>
              <a:ext uri="{FF2B5EF4-FFF2-40B4-BE49-F238E27FC236}">
                <a16:creationId xmlns:a16="http://schemas.microsoft.com/office/drawing/2014/main" id="{DEE525AA-F784-4C16-8891-5930A8311D92}"/>
              </a:ext>
            </a:extLst>
          </p:cNvPr>
          <p:cNvPicPr>
            <a:picLocks noChangeAspect="1"/>
          </p:cNvPicPr>
          <p:nvPr/>
        </p:nvPicPr>
        <p:blipFill>
          <a:blip r:embed="rId6"/>
          <a:stretch>
            <a:fillRect/>
          </a:stretch>
        </p:blipFill>
        <p:spPr>
          <a:xfrm>
            <a:off x="6013550" y="3829050"/>
            <a:ext cx="4038600" cy="3028950"/>
          </a:xfrm>
          <a:prstGeom prst="rect">
            <a:avLst/>
          </a:prstGeom>
        </p:spPr>
      </p:pic>
    </p:spTree>
    <p:extLst>
      <p:ext uri="{BB962C8B-B14F-4D97-AF65-F5344CB8AC3E}">
        <p14:creationId xmlns:p14="http://schemas.microsoft.com/office/powerpoint/2010/main" val="2391095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descr="nadpis">
            <a:extLst>
              <a:ext uri="{FF2B5EF4-FFF2-40B4-BE49-F238E27FC236}">
                <a16:creationId xmlns:a16="http://schemas.microsoft.com/office/drawing/2014/main" id="{28BAA8DA-C40B-4AB9-9407-30FB70335152}"/>
              </a:ext>
            </a:extLst>
          </p:cNvPr>
          <p:cNvSpPr>
            <a:spLocks noGrp="1"/>
          </p:cNvSpPr>
          <p:nvPr>
            <p:ph type="ctrTitle"/>
          </p:nvPr>
        </p:nvSpPr>
        <p:spPr>
          <a:xfrm>
            <a:off x="7265677" y="741439"/>
            <a:ext cx="4379976" cy="3611880"/>
          </a:xfrm>
        </p:spPr>
        <p:txBody>
          <a:bodyPr rtlCol="0"/>
          <a:lstStyle/>
          <a:p>
            <a:pPr rtl="0"/>
            <a:r>
              <a:rPr lang="cs-CZ" dirty="0"/>
              <a:t>IRSKO</a:t>
            </a:r>
            <a:br>
              <a:rPr lang="cs-CZ" dirty="0"/>
            </a:br>
            <a:r>
              <a:rPr lang="cs-CZ" dirty="0"/>
              <a:t>MALTA</a:t>
            </a:r>
            <a:br>
              <a:rPr lang="cs-CZ" dirty="0"/>
            </a:br>
            <a:r>
              <a:rPr lang="cs-CZ" dirty="0"/>
              <a:t>ISLAND</a:t>
            </a:r>
            <a:br>
              <a:rPr lang="cs-CZ" dirty="0"/>
            </a:br>
            <a:r>
              <a:rPr lang="cs-CZ" dirty="0"/>
              <a:t>RAKOUSKO</a:t>
            </a:r>
            <a:br>
              <a:rPr lang="cs-CZ" dirty="0"/>
            </a:br>
            <a:r>
              <a:rPr lang="cs-CZ" dirty="0"/>
              <a:t>ŠPANĚLSKO</a:t>
            </a:r>
          </a:p>
        </p:txBody>
      </p:sp>
      <p:pic>
        <p:nvPicPr>
          <p:cNvPr id="14" name="Zástupný symbol obrázku 13" descr="místnost s červenými židlemi před oknem">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p:pic>
      <p:grpSp>
        <p:nvGrpSpPr>
          <p:cNvPr id="4" name="Skupina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Volný tvar: Obrazec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sp>
          <p:nvSpPr>
            <p:cNvPr id="9" name="Obdélník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grpSp>
    </p:spTree>
    <p:extLst>
      <p:ext uri="{BB962C8B-B14F-4D97-AF65-F5344CB8AC3E}">
        <p14:creationId xmlns:p14="http://schemas.microsoft.com/office/powerpoint/2010/main" val="2812382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97F6085-1D25-4CE1-8EFD-0E3D04D418BB}"/>
              </a:ext>
            </a:extLst>
          </p:cNvPr>
          <p:cNvSpPr txBox="1"/>
          <p:nvPr/>
        </p:nvSpPr>
        <p:spPr>
          <a:xfrm>
            <a:off x="440148" y="1314450"/>
            <a:ext cx="4514850" cy="1384995"/>
          </a:xfrm>
          <a:prstGeom prst="rect">
            <a:avLst/>
          </a:prstGeom>
          <a:noFill/>
        </p:spPr>
        <p:txBody>
          <a:bodyPr wrap="square" rtlCol="0">
            <a:spAutoFit/>
          </a:bodyPr>
          <a:lstStyle/>
          <a:p>
            <a:r>
              <a:rPr lang="cs-CZ" sz="2800" b="1" dirty="0"/>
              <a:t>Rakousko</a:t>
            </a:r>
          </a:p>
          <a:p>
            <a:endParaRPr lang="cs-CZ" sz="2800" dirty="0"/>
          </a:p>
          <a:p>
            <a:r>
              <a:rPr lang="cs-CZ" sz="2800" dirty="0"/>
              <a:t>Mgr. Monika Hrbková</a:t>
            </a:r>
          </a:p>
        </p:txBody>
      </p:sp>
      <p:pic>
        <p:nvPicPr>
          <p:cNvPr id="13" name="Obrázek 12">
            <a:extLst>
              <a:ext uri="{FF2B5EF4-FFF2-40B4-BE49-F238E27FC236}">
                <a16:creationId xmlns:a16="http://schemas.microsoft.com/office/drawing/2014/main" id="{019BDE9F-9E27-473F-9DB4-DF3FD0D0340A}"/>
              </a:ext>
            </a:extLst>
          </p:cNvPr>
          <p:cNvPicPr>
            <a:picLocks noChangeAspect="1"/>
          </p:cNvPicPr>
          <p:nvPr/>
        </p:nvPicPr>
        <p:blipFill>
          <a:blip r:embed="rId2"/>
          <a:stretch>
            <a:fillRect/>
          </a:stretch>
        </p:blipFill>
        <p:spPr>
          <a:xfrm>
            <a:off x="3990975" y="-34230"/>
            <a:ext cx="8201025" cy="5467350"/>
          </a:xfrm>
          <a:prstGeom prst="rect">
            <a:avLst/>
          </a:prstGeom>
        </p:spPr>
      </p:pic>
    </p:spTree>
    <p:extLst>
      <p:ext uri="{BB962C8B-B14F-4D97-AF65-F5344CB8AC3E}">
        <p14:creationId xmlns:p14="http://schemas.microsoft.com/office/powerpoint/2010/main" val="43986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Rakousko</a:t>
            </a:r>
          </a:p>
          <a:p>
            <a:r>
              <a:rPr lang="cs-CZ" sz="2800" b="1" dirty="0"/>
              <a:t>Vídeň</a:t>
            </a:r>
          </a:p>
        </p:txBody>
      </p:sp>
      <p:pic>
        <p:nvPicPr>
          <p:cNvPr id="5" name="Obrázek 4">
            <a:extLst>
              <a:ext uri="{FF2B5EF4-FFF2-40B4-BE49-F238E27FC236}">
                <a16:creationId xmlns:a16="http://schemas.microsoft.com/office/drawing/2014/main" id="{89100162-E275-4266-8E77-850B2BACB078}"/>
              </a:ext>
            </a:extLst>
          </p:cNvPr>
          <p:cNvPicPr>
            <a:picLocks noChangeAspect="1"/>
          </p:cNvPicPr>
          <p:nvPr/>
        </p:nvPicPr>
        <p:blipFill>
          <a:blip r:embed="rId2"/>
          <a:stretch>
            <a:fillRect/>
          </a:stretch>
        </p:blipFill>
        <p:spPr>
          <a:xfrm>
            <a:off x="180075" y="4985111"/>
            <a:ext cx="2705100" cy="1685925"/>
          </a:xfrm>
          <a:prstGeom prst="rect">
            <a:avLst/>
          </a:prstGeom>
        </p:spPr>
      </p:pic>
      <p:pic>
        <p:nvPicPr>
          <p:cNvPr id="9" name="Obrázek 8">
            <a:extLst>
              <a:ext uri="{FF2B5EF4-FFF2-40B4-BE49-F238E27FC236}">
                <a16:creationId xmlns:a16="http://schemas.microsoft.com/office/drawing/2014/main" id="{56D78523-BB3D-4DD8-A6B4-01874B2E19A5}"/>
              </a:ext>
            </a:extLst>
          </p:cNvPr>
          <p:cNvPicPr>
            <a:picLocks noChangeAspect="1"/>
          </p:cNvPicPr>
          <p:nvPr/>
        </p:nvPicPr>
        <p:blipFill>
          <a:blip r:embed="rId3"/>
          <a:stretch>
            <a:fillRect/>
          </a:stretch>
        </p:blipFill>
        <p:spPr>
          <a:xfrm>
            <a:off x="3048000" y="0"/>
            <a:ext cx="9144000" cy="6858000"/>
          </a:xfrm>
          <a:prstGeom prst="rect">
            <a:avLst/>
          </a:prstGeom>
        </p:spPr>
      </p:pic>
    </p:spTree>
    <p:extLst>
      <p:ext uri="{BB962C8B-B14F-4D97-AF65-F5344CB8AC3E}">
        <p14:creationId xmlns:p14="http://schemas.microsoft.com/office/powerpoint/2010/main" val="1963389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18F12B8-090D-46B5-9457-7829EE68DE37}"/>
              </a:ext>
            </a:extLst>
          </p:cNvPr>
          <p:cNvPicPr>
            <a:picLocks noChangeAspect="1"/>
          </p:cNvPicPr>
          <p:nvPr/>
        </p:nvPicPr>
        <p:blipFill>
          <a:blip r:embed="rId2"/>
          <a:stretch>
            <a:fillRect/>
          </a:stretch>
        </p:blipFill>
        <p:spPr>
          <a:xfrm>
            <a:off x="0" y="0"/>
            <a:ext cx="5391083" cy="3032484"/>
          </a:xfrm>
          <a:prstGeom prst="rect">
            <a:avLst/>
          </a:prstGeom>
        </p:spPr>
      </p:pic>
      <p:pic>
        <p:nvPicPr>
          <p:cNvPr id="7" name="Obrázek 6">
            <a:extLst>
              <a:ext uri="{FF2B5EF4-FFF2-40B4-BE49-F238E27FC236}">
                <a16:creationId xmlns:a16="http://schemas.microsoft.com/office/drawing/2014/main" id="{66460942-D72A-4303-882B-E2CD7825906E}"/>
              </a:ext>
            </a:extLst>
          </p:cNvPr>
          <p:cNvPicPr>
            <a:picLocks noChangeAspect="1"/>
          </p:cNvPicPr>
          <p:nvPr/>
        </p:nvPicPr>
        <p:blipFill>
          <a:blip r:embed="rId3"/>
          <a:stretch>
            <a:fillRect/>
          </a:stretch>
        </p:blipFill>
        <p:spPr>
          <a:xfrm>
            <a:off x="6013829" y="0"/>
            <a:ext cx="5657800" cy="4243350"/>
          </a:xfrm>
          <a:prstGeom prst="rect">
            <a:avLst/>
          </a:prstGeom>
        </p:spPr>
      </p:pic>
      <p:pic>
        <p:nvPicPr>
          <p:cNvPr id="15" name="Obrázek 14">
            <a:extLst>
              <a:ext uri="{FF2B5EF4-FFF2-40B4-BE49-F238E27FC236}">
                <a16:creationId xmlns:a16="http://schemas.microsoft.com/office/drawing/2014/main" id="{E9002466-2128-4E87-A861-034EA5DB58E2}"/>
              </a:ext>
            </a:extLst>
          </p:cNvPr>
          <p:cNvPicPr>
            <a:picLocks noChangeAspect="1"/>
          </p:cNvPicPr>
          <p:nvPr/>
        </p:nvPicPr>
        <p:blipFill rotWithShape="1">
          <a:blip r:embed="rId4"/>
          <a:srcRect t="29722" b="8404"/>
          <a:stretch/>
        </p:blipFill>
        <p:spPr>
          <a:xfrm>
            <a:off x="1111945" y="3032484"/>
            <a:ext cx="8265133" cy="3825516"/>
          </a:xfrm>
          <a:prstGeom prst="rect">
            <a:avLst/>
          </a:prstGeom>
        </p:spPr>
      </p:pic>
    </p:spTree>
    <p:extLst>
      <p:ext uri="{BB962C8B-B14F-4D97-AF65-F5344CB8AC3E}">
        <p14:creationId xmlns:p14="http://schemas.microsoft.com/office/powerpoint/2010/main" val="2441600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299F42D4-B447-42D0-A546-654BAE87276E}"/>
              </a:ext>
            </a:extLst>
          </p:cNvPr>
          <p:cNvPicPr>
            <a:picLocks noChangeAspect="1"/>
          </p:cNvPicPr>
          <p:nvPr/>
        </p:nvPicPr>
        <p:blipFill>
          <a:blip r:embed="rId2"/>
          <a:stretch>
            <a:fillRect/>
          </a:stretch>
        </p:blipFill>
        <p:spPr>
          <a:xfrm>
            <a:off x="6958672" y="2928973"/>
            <a:ext cx="5252378" cy="3929025"/>
          </a:xfrm>
          <a:prstGeom prst="rect">
            <a:avLst/>
          </a:prstGeom>
        </p:spPr>
      </p:pic>
      <p:pic>
        <p:nvPicPr>
          <p:cNvPr id="5" name="Obrázek 4">
            <a:extLst>
              <a:ext uri="{FF2B5EF4-FFF2-40B4-BE49-F238E27FC236}">
                <a16:creationId xmlns:a16="http://schemas.microsoft.com/office/drawing/2014/main" id="{1AFAD64C-3B16-457B-A80A-C020722EF895}"/>
              </a:ext>
            </a:extLst>
          </p:cNvPr>
          <p:cNvPicPr>
            <a:picLocks noChangeAspect="1"/>
          </p:cNvPicPr>
          <p:nvPr/>
        </p:nvPicPr>
        <p:blipFill>
          <a:blip r:embed="rId3"/>
          <a:stretch>
            <a:fillRect/>
          </a:stretch>
        </p:blipFill>
        <p:spPr>
          <a:xfrm>
            <a:off x="3469812" y="0"/>
            <a:ext cx="5252378" cy="3929025"/>
          </a:xfrm>
          <a:prstGeom prst="rect">
            <a:avLst/>
          </a:prstGeom>
        </p:spPr>
      </p:pic>
      <p:pic>
        <p:nvPicPr>
          <p:cNvPr id="3" name="Obrázek 2">
            <a:extLst>
              <a:ext uri="{FF2B5EF4-FFF2-40B4-BE49-F238E27FC236}">
                <a16:creationId xmlns:a16="http://schemas.microsoft.com/office/drawing/2014/main" id="{6D05E2FC-D481-4417-B72A-9B812229E67A}"/>
              </a:ext>
            </a:extLst>
          </p:cNvPr>
          <p:cNvPicPr>
            <a:picLocks noChangeAspect="1"/>
          </p:cNvPicPr>
          <p:nvPr/>
        </p:nvPicPr>
        <p:blipFill>
          <a:blip r:embed="rId4"/>
          <a:stretch>
            <a:fillRect/>
          </a:stretch>
        </p:blipFill>
        <p:spPr>
          <a:xfrm>
            <a:off x="-19049" y="2928975"/>
            <a:ext cx="5252378" cy="3929025"/>
          </a:xfrm>
          <a:prstGeom prst="rect">
            <a:avLst/>
          </a:prstGeom>
        </p:spPr>
      </p:pic>
    </p:spTree>
    <p:extLst>
      <p:ext uri="{BB962C8B-B14F-4D97-AF65-F5344CB8AC3E}">
        <p14:creationId xmlns:p14="http://schemas.microsoft.com/office/powerpoint/2010/main" val="741909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97F6085-1D25-4CE1-8EFD-0E3D04D418BB}"/>
              </a:ext>
            </a:extLst>
          </p:cNvPr>
          <p:cNvSpPr txBox="1"/>
          <p:nvPr/>
        </p:nvSpPr>
        <p:spPr>
          <a:xfrm>
            <a:off x="440148" y="1314450"/>
            <a:ext cx="4514850" cy="2246769"/>
          </a:xfrm>
          <a:prstGeom prst="rect">
            <a:avLst/>
          </a:prstGeom>
          <a:noFill/>
        </p:spPr>
        <p:txBody>
          <a:bodyPr wrap="square" rtlCol="0">
            <a:spAutoFit/>
          </a:bodyPr>
          <a:lstStyle/>
          <a:p>
            <a:r>
              <a:rPr lang="cs-CZ" sz="2800" b="1" dirty="0"/>
              <a:t>Malta</a:t>
            </a:r>
          </a:p>
          <a:p>
            <a:endParaRPr lang="cs-CZ" sz="2800" dirty="0"/>
          </a:p>
          <a:p>
            <a:r>
              <a:rPr lang="cs-CZ" sz="2800" dirty="0"/>
              <a:t>Bc. Veronika Sýkorová</a:t>
            </a:r>
          </a:p>
          <a:p>
            <a:r>
              <a:rPr lang="cs-CZ" sz="2800" dirty="0"/>
              <a:t>Mgr. Jana </a:t>
            </a:r>
            <a:r>
              <a:rPr lang="cs-CZ" sz="2800" dirty="0" err="1"/>
              <a:t>Gombík</a:t>
            </a:r>
            <a:r>
              <a:rPr lang="cs-CZ" sz="2800" dirty="0"/>
              <a:t> </a:t>
            </a:r>
            <a:r>
              <a:rPr lang="cs-CZ" sz="2800" dirty="0" err="1"/>
              <a:t>Ruszó</a:t>
            </a:r>
            <a:endParaRPr lang="cs-CZ" sz="2800" dirty="0"/>
          </a:p>
          <a:p>
            <a:r>
              <a:rPr lang="cs-CZ" sz="2800" dirty="0"/>
              <a:t>Jaroslava Králová</a:t>
            </a:r>
          </a:p>
        </p:txBody>
      </p:sp>
      <p:pic>
        <p:nvPicPr>
          <p:cNvPr id="5" name="Obrázek 4">
            <a:extLst>
              <a:ext uri="{FF2B5EF4-FFF2-40B4-BE49-F238E27FC236}">
                <a16:creationId xmlns:a16="http://schemas.microsoft.com/office/drawing/2014/main" id="{79208C43-42A2-49CC-8424-86AA4783629D}"/>
              </a:ext>
            </a:extLst>
          </p:cNvPr>
          <p:cNvPicPr>
            <a:picLocks noChangeAspect="1"/>
          </p:cNvPicPr>
          <p:nvPr/>
        </p:nvPicPr>
        <p:blipFill>
          <a:blip r:embed="rId2"/>
          <a:stretch>
            <a:fillRect/>
          </a:stretch>
        </p:blipFill>
        <p:spPr>
          <a:xfrm>
            <a:off x="4249701" y="0"/>
            <a:ext cx="7942299" cy="5295900"/>
          </a:xfrm>
          <a:prstGeom prst="rect">
            <a:avLst/>
          </a:prstGeom>
        </p:spPr>
      </p:pic>
    </p:spTree>
    <p:extLst>
      <p:ext uri="{BB962C8B-B14F-4D97-AF65-F5344CB8AC3E}">
        <p14:creationId xmlns:p14="http://schemas.microsoft.com/office/powerpoint/2010/main" val="4289864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Malta</a:t>
            </a:r>
          </a:p>
          <a:p>
            <a:r>
              <a:rPr lang="cs-CZ" sz="2800" b="1" dirty="0"/>
              <a:t>Valletta</a:t>
            </a:r>
          </a:p>
        </p:txBody>
      </p:sp>
      <p:pic>
        <p:nvPicPr>
          <p:cNvPr id="3" name="Obrázek 2">
            <a:extLst>
              <a:ext uri="{FF2B5EF4-FFF2-40B4-BE49-F238E27FC236}">
                <a16:creationId xmlns:a16="http://schemas.microsoft.com/office/drawing/2014/main" id="{E3F336A6-2C64-4F52-AA4E-E15664A79EEF}"/>
              </a:ext>
            </a:extLst>
          </p:cNvPr>
          <p:cNvPicPr>
            <a:picLocks noChangeAspect="1"/>
          </p:cNvPicPr>
          <p:nvPr/>
        </p:nvPicPr>
        <p:blipFill>
          <a:blip r:embed="rId2"/>
          <a:stretch>
            <a:fillRect/>
          </a:stretch>
        </p:blipFill>
        <p:spPr>
          <a:xfrm>
            <a:off x="66675" y="4724400"/>
            <a:ext cx="2133600" cy="2133600"/>
          </a:xfrm>
          <a:prstGeom prst="rect">
            <a:avLst/>
          </a:prstGeom>
        </p:spPr>
      </p:pic>
      <p:pic>
        <p:nvPicPr>
          <p:cNvPr id="7" name="Obrázek 6">
            <a:extLst>
              <a:ext uri="{FF2B5EF4-FFF2-40B4-BE49-F238E27FC236}">
                <a16:creationId xmlns:a16="http://schemas.microsoft.com/office/drawing/2014/main" id="{C7A55259-DFCB-4A62-B4FC-BCCEE3969F5D}"/>
              </a:ext>
            </a:extLst>
          </p:cNvPr>
          <p:cNvPicPr>
            <a:picLocks noChangeAspect="1"/>
          </p:cNvPicPr>
          <p:nvPr/>
        </p:nvPicPr>
        <p:blipFill>
          <a:blip r:embed="rId3"/>
          <a:stretch>
            <a:fillRect/>
          </a:stretch>
        </p:blipFill>
        <p:spPr>
          <a:xfrm>
            <a:off x="3063215" y="0"/>
            <a:ext cx="9128785" cy="6858000"/>
          </a:xfrm>
          <a:prstGeom prst="rect">
            <a:avLst/>
          </a:prstGeom>
        </p:spPr>
      </p:pic>
    </p:spTree>
    <p:extLst>
      <p:ext uri="{BB962C8B-B14F-4D97-AF65-F5344CB8AC3E}">
        <p14:creationId xmlns:p14="http://schemas.microsoft.com/office/powerpoint/2010/main" val="3534025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E75FDB8-D345-42C2-A7B9-6F87908DACC2}"/>
              </a:ext>
            </a:extLst>
          </p:cNvPr>
          <p:cNvPicPr>
            <a:picLocks noChangeAspect="1"/>
          </p:cNvPicPr>
          <p:nvPr/>
        </p:nvPicPr>
        <p:blipFill>
          <a:blip r:embed="rId2"/>
          <a:stretch>
            <a:fillRect/>
          </a:stretch>
        </p:blipFill>
        <p:spPr>
          <a:xfrm>
            <a:off x="0" y="0"/>
            <a:ext cx="3807619" cy="5076825"/>
          </a:xfrm>
          <a:prstGeom prst="rect">
            <a:avLst/>
          </a:prstGeom>
        </p:spPr>
      </p:pic>
      <p:pic>
        <p:nvPicPr>
          <p:cNvPr id="7" name="Obrázek 6">
            <a:extLst>
              <a:ext uri="{FF2B5EF4-FFF2-40B4-BE49-F238E27FC236}">
                <a16:creationId xmlns:a16="http://schemas.microsoft.com/office/drawing/2014/main" id="{A31151D9-6BD7-4E4F-A432-F2E1AA4C5624}"/>
              </a:ext>
            </a:extLst>
          </p:cNvPr>
          <p:cNvPicPr>
            <a:picLocks noChangeAspect="1"/>
          </p:cNvPicPr>
          <p:nvPr/>
        </p:nvPicPr>
        <p:blipFill>
          <a:blip r:embed="rId3"/>
          <a:stretch>
            <a:fillRect/>
          </a:stretch>
        </p:blipFill>
        <p:spPr>
          <a:xfrm>
            <a:off x="4104084" y="2757449"/>
            <a:ext cx="5516166" cy="4137125"/>
          </a:xfrm>
          <a:prstGeom prst="rect">
            <a:avLst/>
          </a:prstGeom>
        </p:spPr>
      </p:pic>
      <p:pic>
        <p:nvPicPr>
          <p:cNvPr id="5" name="Obrázek 4">
            <a:extLst>
              <a:ext uri="{FF2B5EF4-FFF2-40B4-BE49-F238E27FC236}">
                <a16:creationId xmlns:a16="http://schemas.microsoft.com/office/drawing/2014/main" id="{6CE9EFA4-1745-4A97-B3CA-0386BB061EA9}"/>
              </a:ext>
            </a:extLst>
          </p:cNvPr>
          <p:cNvPicPr>
            <a:picLocks noChangeAspect="1"/>
          </p:cNvPicPr>
          <p:nvPr/>
        </p:nvPicPr>
        <p:blipFill>
          <a:blip r:embed="rId4"/>
          <a:stretch>
            <a:fillRect/>
          </a:stretch>
        </p:blipFill>
        <p:spPr>
          <a:xfrm>
            <a:off x="5649119" y="0"/>
            <a:ext cx="5003800" cy="3752850"/>
          </a:xfrm>
          <a:prstGeom prst="rect">
            <a:avLst/>
          </a:prstGeom>
        </p:spPr>
      </p:pic>
    </p:spTree>
    <p:extLst>
      <p:ext uri="{BB962C8B-B14F-4D97-AF65-F5344CB8AC3E}">
        <p14:creationId xmlns:p14="http://schemas.microsoft.com/office/powerpoint/2010/main" val="3268683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38A59DFD-2092-4EC1-9441-0D7C6CED3597}"/>
              </a:ext>
            </a:extLst>
          </p:cNvPr>
          <p:cNvPicPr>
            <a:picLocks noChangeAspect="1"/>
          </p:cNvPicPr>
          <p:nvPr/>
        </p:nvPicPr>
        <p:blipFill>
          <a:blip r:embed="rId2"/>
          <a:stretch>
            <a:fillRect/>
          </a:stretch>
        </p:blipFill>
        <p:spPr>
          <a:xfrm>
            <a:off x="0" y="0"/>
            <a:ext cx="9144000" cy="6858000"/>
          </a:xfrm>
          <a:prstGeom prst="rect">
            <a:avLst/>
          </a:prstGeom>
        </p:spPr>
      </p:pic>
      <p:pic>
        <p:nvPicPr>
          <p:cNvPr id="11" name="Obrázek 10">
            <a:extLst>
              <a:ext uri="{FF2B5EF4-FFF2-40B4-BE49-F238E27FC236}">
                <a16:creationId xmlns:a16="http://schemas.microsoft.com/office/drawing/2014/main" id="{BAEDFFF9-209C-470F-A68D-1182DA4E12B0}"/>
              </a:ext>
            </a:extLst>
          </p:cNvPr>
          <p:cNvPicPr>
            <a:picLocks noChangeAspect="1"/>
          </p:cNvPicPr>
          <p:nvPr/>
        </p:nvPicPr>
        <p:blipFill>
          <a:blip r:embed="rId3"/>
          <a:stretch>
            <a:fillRect/>
          </a:stretch>
        </p:blipFill>
        <p:spPr>
          <a:xfrm>
            <a:off x="8616581" y="790574"/>
            <a:ext cx="3575419" cy="4767225"/>
          </a:xfrm>
          <a:prstGeom prst="rect">
            <a:avLst/>
          </a:prstGeom>
        </p:spPr>
      </p:pic>
    </p:spTree>
    <p:extLst>
      <p:ext uri="{BB962C8B-B14F-4D97-AF65-F5344CB8AC3E}">
        <p14:creationId xmlns:p14="http://schemas.microsoft.com/office/powerpoint/2010/main" val="4278836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Malta</a:t>
            </a:r>
          </a:p>
          <a:p>
            <a:r>
              <a:rPr lang="cs-CZ" sz="2800" b="1" dirty="0"/>
              <a:t>St </a:t>
            </a:r>
            <a:r>
              <a:rPr lang="cs-CZ" sz="2800" b="1" dirty="0" err="1"/>
              <a:t>Julian´s</a:t>
            </a:r>
            <a:endParaRPr lang="cs-CZ" sz="2800" b="1" dirty="0"/>
          </a:p>
        </p:txBody>
      </p:sp>
      <p:pic>
        <p:nvPicPr>
          <p:cNvPr id="8" name="Obrázek 7">
            <a:extLst>
              <a:ext uri="{FF2B5EF4-FFF2-40B4-BE49-F238E27FC236}">
                <a16:creationId xmlns:a16="http://schemas.microsoft.com/office/drawing/2014/main" id="{EB478BC8-D787-4692-84C4-836230411D06}"/>
              </a:ext>
            </a:extLst>
          </p:cNvPr>
          <p:cNvPicPr>
            <a:picLocks noChangeAspect="1"/>
          </p:cNvPicPr>
          <p:nvPr/>
        </p:nvPicPr>
        <p:blipFill>
          <a:blip r:embed="rId2"/>
          <a:stretch>
            <a:fillRect/>
          </a:stretch>
        </p:blipFill>
        <p:spPr>
          <a:xfrm>
            <a:off x="2138617" y="2821"/>
            <a:ext cx="10053384" cy="5655029"/>
          </a:xfrm>
          <a:prstGeom prst="rect">
            <a:avLst/>
          </a:prstGeom>
        </p:spPr>
      </p:pic>
      <p:pic>
        <p:nvPicPr>
          <p:cNvPr id="4" name="Obrázek 3">
            <a:extLst>
              <a:ext uri="{FF2B5EF4-FFF2-40B4-BE49-F238E27FC236}">
                <a16:creationId xmlns:a16="http://schemas.microsoft.com/office/drawing/2014/main" id="{243C3277-A175-4E6F-9AFD-420A935357C6}"/>
              </a:ext>
            </a:extLst>
          </p:cNvPr>
          <p:cNvPicPr>
            <a:picLocks noChangeAspect="1"/>
          </p:cNvPicPr>
          <p:nvPr/>
        </p:nvPicPr>
        <p:blipFill>
          <a:blip r:embed="rId3"/>
          <a:stretch>
            <a:fillRect/>
          </a:stretch>
        </p:blipFill>
        <p:spPr>
          <a:xfrm>
            <a:off x="267418" y="4967287"/>
            <a:ext cx="3133725" cy="1457325"/>
          </a:xfrm>
          <a:prstGeom prst="rect">
            <a:avLst/>
          </a:prstGeom>
        </p:spPr>
      </p:pic>
    </p:spTree>
    <p:extLst>
      <p:ext uri="{BB962C8B-B14F-4D97-AF65-F5344CB8AC3E}">
        <p14:creationId xmlns:p14="http://schemas.microsoft.com/office/powerpoint/2010/main" val="1659276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516C48F-6823-4B95-9CC5-C7E799EB07EC}"/>
              </a:ext>
            </a:extLst>
          </p:cNvPr>
          <p:cNvPicPr>
            <a:picLocks noChangeAspect="1"/>
          </p:cNvPicPr>
          <p:nvPr/>
        </p:nvPicPr>
        <p:blipFill>
          <a:blip r:embed="rId2"/>
          <a:stretch>
            <a:fillRect/>
          </a:stretch>
        </p:blipFill>
        <p:spPr>
          <a:xfrm>
            <a:off x="1" y="-32146"/>
            <a:ext cx="12315824" cy="6890146"/>
          </a:xfrm>
          <a:prstGeom prst="rect">
            <a:avLst/>
          </a:prstGeom>
        </p:spPr>
      </p:pic>
      <p:pic>
        <p:nvPicPr>
          <p:cNvPr id="7" name="Obrázek 6">
            <a:extLst>
              <a:ext uri="{FF2B5EF4-FFF2-40B4-BE49-F238E27FC236}">
                <a16:creationId xmlns:a16="http://schemas.microsoft.com/office/drawing/2014/main" id="{F8BA8C99-BEA7-407A-922C-C381624B0327}"/>
              </a:ext>
            </a:extLst>
          </p:cNvPr>
          <p:cNvPicPr>
            <a:picLocks noChangeAspect="1"/>
          </p:cNvPicPr>
          <p:nvPr/>
        </p:nvPicPr>
        <p:blipFill>
          <a:blip r:embed="rId3"/>
          <a:stretch>
            <a:fillRect/>
          </a:stretch>
        </p:blipFill>
        <p:spPr>
          <a:xfrm>
            <a:off x="9001125" y="0"/>
            <a:ext cx="3190875" cy="2393156"/>
          </a:xfrm>
          <a:prstGeom prst="rect">
            <a:avLst/>
          </a:prstGeom>
        </p:spPr>
      </p:pic>
    </p:spTree>
    <p:extLst>
      <p:ext uri="{BB962C8B-B14F-4D97-AF65-F5344CB8AC3E}">
        <p14:creationId xmlns:p14="http://schemas.microsoft.com/office/powerpoint/2010/main" val="1505884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obrázku 4" descr="detail stránek knihy">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22648" r="22648"/>
          <a:stretch/>
        </p:blipFill>
        <p:spPr>
          <a:xfrm>
            <a:off x="0" y="0"/>
            <a:ext cx="6705600" cy="6858000"/>
          </a:xfrm>
        </p:spPr>
      </p:pic>
      <p:sp>
        <p:nvSpPr>
          <p:cNvPr id="34" name="Nadpis 33" descr="nadpis">
            <a:extLst>
              <a:ext uri="{FF2B5EF4-FFF2-40B4-BE49-F238E27FC236}">
                <a16:creationId xmlns:a16="http://schemas.microsoft.com/office/drawing/2014/main" id="{3749FE94-FC7C-4359-A56E-6C7A87BDEE87}"/>
              </a:ext>
            </a:extLst>
          </p:cNvPr>
          <p:cNvSpPr>
            <a:spLocks noGrp="1"/>
          </p:cNvSpPr>
          <p:nvPr>
            <p:ph type="ctrTitle"/>
          </p:nvPr>
        </p:nvSpPr>
        <p:spPr>
          <a:xfrm>
            <a:off x="7409612" y="3074457"/>
            <a:ext cx="4782388" cy="2362200"/>
          </a:xfrm>
        </p:spPr>
        <p:txBody>
          <a:bodyPr rtlCol="0"/>
          <a:lstStyle/>
          <a:p>
            <a:pPr rtl="0"/>
            <a:r>
              <a:rPr lang="cs-CZ" sz="2400" dirty="0"/>
              <a:t>Mgr. Gabriela Škrabalová</a:t>
            </a:r>
            <a:br>
              <a:rPr lang="cs-CZ" sz="2400" dirty="0"/>
            </a:br>
            <a:r>
              <a:rPr lang="cs-CZ" sz="2400" dirty="0"/>
              <a:t>Mgr. Danuše Bendová</a:t>
            </a:r>
            <a:br>
              <a:rPr lang="cs-CZ" sz="2400" dirty="0"/>
            </a:br>
            <a:r>
              <a:rPr lang="cs-CZ" sz="2400" dirty="0"/>
              <a:t>Mgr. Martina </a:t>
            </a:r>
            <a:r>
              <a:rPr lang="cs-CZ" sz="2400" dirty="0" err="1"/>
              <a:t>Gratiasová</a:t>
            </a:r>
            <a:br>
              <a:rPr lang="cs-CZ" sz="2400" dirty="0"/>
            </a:br>
            <a:r>
              <a:rPr lang="cs-CZ" sz="2400" dirty="0"/>
              <a:t>Mgr. Dagmar Černá</a:t>
            </a:r>
            <a:br>
              <a:rPr lang="cs-CZ" sz="2400" dirty="0"/>
            </a:br>
            <a:r>
              <a:rPr lang="cs-CZ" sz="2400" dirty="0"/>
              <a:t>Mgr. Věra Králová</a:t>
            </a:r>
            <a:br>
              <a:rPr lang="cs-CZ" sz="2400" dirty="0"/>
            </a:br>
            <a:r>
              <a:rPr lang="cs-CZ" sz="2400" dirty="0"/>
              <a:t>Mgr. Olga Maťáková</a:t>
            </a:r>
            <a:br>
              <a:rPr lang="cs-CZ" sz="2400" dirty="0"/>
            </a:br>
            <a:r>
              <a:rPr lang="cs-CZ" sz="2400" dirty="0"/>
              <a:t>Mgr. Barbora Drahoňovská</a:t>
            </a:r>
            <a:br>
              <a:rPr lang="cs-CZ" sz="2400" dirty="0"/>
            </a:br>
            <a:r>
              <a:rPr lang="cs-CZ" sz="2400" dirty="0"/>
              <a:t>Mgr. Nikola Černostová</a:t>
            </a:r>
            <a:br>
              <a:rPr lang="cs-CZ" sz="2400" dirty="0"/>
            </a:br>
            <a:r>
              <a:rPr lang="cs-CZ" sz="2400" dirty="0"/>
              <a:t>Bc. Jaroslava Králová</a:t>
            </a:r>
            <a:br>
              <a:rPr lang="cs-CZ" sz="2400" dirty="0"/>
            </a:br>
            <a:r>
              <a:rPr lang="cs-CZ" sz="2400" dirty="0"/>
              <a:t>Mgr. Monika Hrbková</a:t>
            </a:r>
            <a:br>
              <a:rPr lang="cs-CZ" sz="2400" dirty="0"/>
            </a:br>
            <a:r>
              <a:rPr lang="cs-CZ" sz="2400" dirty="0"/>
              <a:t>Mgr. Jana </a:t>
            </a:r>
            <a:r>
              <a:rPr lang="cs-CZ" sz="2400" dirty="0" err="1"/>
              <a:t>Gombík</a:t>
            </a:r>
            <a:r>
              <a:rPr lang="cs-CZ" sz="2400" dirty="0"/>
              <a:t> </a:t>
            </a:r>
            <a:r>
              <a:rPr lang="cs-CZ" sz="2400" dirty="0" err="1"/>
              <a:t>Ruszó</a:t>
            </a:r>
            <a:br>
              <a:rPr lang="cs-CZ" sz="2400" dirty="0"/>
            </a:br>
            <a:r>
              <a:rPr lang="cs-CZ" sz="2400" dirty="0"/>
              <a:t>Bc. Veronika Sýkorová</a:t>
            </a:r>
            <a:br>
              <a:rPr lang="cs-CZ" sz="2400" dirty="0"/>
            </a:br>
            <a:r>
              <a:rPr lang="cs-CZ" sz="2400" dirty="0"/>
              <a:t>Jaroslava Králová</a:t>
            </a:r>
            <a:br>
              <a:rPr lang="cs-CZ" sz="3200" dirty="0"/>
            </a:br>
            <a:endParaRPr lang="cs-CZ" sz="3200" dirty="0"/>
          </a:p>
        </p:txBody>
      </p:sp>
    </p:spTree>
    <p:extLst>
      <p:ext uri="{BB962C8B-B14F-4D97-AF65-F5344CB8AC3E}">
        <p14:creationId xmlns:p14="http://schemas.microsoft.com/office/powerpoint/2010/main" val="1077816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DAD392FB-28E7-4ADD-8C9C-071A12785D82}"/>
              </a:ext>
            </a:extLst>
          </p:cNvPr>
          <p:cNvPicPr>
            <a:picLocks noChangeAspect="1"/>
          </p:cNvPicPr>
          <p:nvPr/>
        </p:nvPicPr>
        <p:blipFill>
          <a:blip r:embed="rId2"/>
          <a:stretch>
            <a:fillRect/>
          </a:stretch>
        </p:blipFill>
        <p:spPr>
          <a:xfrm>
            <a:off x="3048000" y="0"/>
            <a:ext cx="9144000" cy="6858000"/>
          </a:xfrm>
          <a:prstGeom prst="rect">
            <a:avLst/>
          </a:prstGeom>
        </p:spPr>
      </p:pic>
      <p:pic>
        <p:nvPicPr>
          <p:cNvPr id="9" name="Obrázek 8">
            <a:extLst>
              <a:ext uri="{FF2B5EF4-FFF2-40B4-BE49-F238E27FC236}">
                <a16:creationId xmlns:a16="http://schemas.microsoft.com/office/drawing/2014/main" id="{83025F79-B859-44F5-A1DD-DDC0A4C38AD0}"/>
              </a:ext>
            </a:extLst>
          </p:cNvPr>
          <p:cNvPicPr>
            <a:picLocks noChangeAspect="1"/>
          </p:cNvPicPr>
          <p:nvPr/>
        </p:nvPicPr>
        <p:blipFill>
          <a:blip r:embed="rId3"/>
          <a:stretch>
            <a:fillRect/>
          </a:stretch>
        </p:blipFill>
        <p:spPr>
          <a:xfrm>
            <a:off x="0" y="0"/>
            <a:ext cx="3911600" cy="2933700"/>
          </a:xfrm>
          <a:prstGeom prst="rect">
            <a:avLst/>
          </a:prstGeom>
        </p:spPr>
      </p:pic>
    </p:spTree>
    <p:extLst>
      <p:ext uri="{BB962C8B-B14F-4D97-AF65-F5344CB8AC3E}">
        <p14:creationId xmlns:p14="http://schemas.microsoft.com/office/powerpoint/2010/main" val="4136115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97F6085-1D25-4CE1-8EFD-0E3D04D418BB}"/>
              </a:ext>
            </a:extLst>
          </p:cNvPr>
          <p:cNvSpPr txBox="1"/>
          <p:nvPr/>
        </p:nvSpPr>
        <p:spPr>
          <a:xfrm>
            <a:off x="440148" y="1314450"/>
            <a:ext cx="4514850" cy="1815882"/>
          </a:xfrm>
          <a:prstGeom prst="rect">
            <a:avLst/>
          </a:prstGeom>
          <a:noFill/>
        </p:spPr>
        <p:txBody>
          <a:bodyPr wrap="square" rtlCol="0">
            <a:spAutoFit/>
          </a:bodyPr>
          <a:lstStyle/>
          <a:p>
            <a:r>
              <a:rPr lang="cs-CZ" sz="2800" b="1" dirty="0"/>
              <a:t>Španělsko</a:t>
            </a:r>
          </a:p>
          <a:p>
            <a:endParaRPr lang="cs-CZ" sz="2800" dirty="0"/>
          </a:p>
          <a:p>
            <a:r>
              <a:rPr lang="cs-CZ" sz="2800" dirty="0"/>
              <a:t>Mgr. Nikola Černostová</a:t>
            </a:r>
          </a:p>
          <a:p>
            <a:r>
              <a:rPr lang="cs-CZ" sz="2800" dirty="0"/>
              <a:t>Bc. Jaroslava Králová</a:t>
            </a:r>
          </a:p>
        </p:txBody>
      </p:sp>
      <p:pic>
        <p:nvPicPr>
          <p:cNvPr id="3" name="Obrázek 2">
            <a:extLst>
              <a:ext uri="{FF2B5EF4-FFF2-40B4-BE49-F238E27FC236}">
                <a16:creationId xmlns:a16="http://schemas.microsoft.com/office/drawing/2014/main" id="{77AB30F7-6360-4245-B480-7B9A210830E8}"/>
              </a:ext>
            </a:extLst>
          </p:cNvPr>
          <p:cNvPicPr>
            <a:picLocks noChangeAspect="1"/>
          </p:cNvPicPr>
          <p:nvPr/>
        </p:nvPicPr>
        <p:blipFill>
          <a:blip r:embed="rId2"/>
          <a:stretch>
            <a:fillRect/>
          </a:stretch>
        </p:blipFill>
        <p:spPr>
          <a:xfrm>
            <a:off x="4000789" y="0"/>
            <a:ext cx="8191211" cy="4581525"/>
          </a:xfrm>
          <a:prstGeom prst="rect">
            <a:avLst/>
          </a:prstGeom>
        </p:spPr>
      </p:pic>
      <p:pic>
        <p:nvPicPr>
          <p:cNvPr id="3074" name="Picture 2" descr="Cervantes Escuela Internacional - Español en España">
            <a:extLst>
              <a:ext uri="{FF2B5EF4-FFF2-40B4-BE49-F238E27FC236}">
                <a16:creationId xmlns:a16="http://schemas.microsoft.com/office/drawing/2014/main" id="{7E92F9E9-CCAA-42EC-BC5E-3A87811BA0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46" y="3876675"/>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459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B9A86DA-6C55-4AD9-93CF-DFECB3C7CF4D}"/>
              </a:ext>
            </a:extLst>
          </p:cNvPr>
          <p:cNvPicPr>
            <a:picLocks noChangeAspect="1"/>
          </p:cNvPicPr>
          <p:nvPr/>
        </p:nvPicPr>
        <p:blipFill>
          <a:blip r:embed="rId2"/>
          <a:stretch>
            <a:fillRect/>
          </a:stretch>
        </p:blipFill>
        <p:spPr>
          <a:xfrm>
            <a:off x="495300" y="0"/>
            <a:ext cx="5143500" cy="6858000"/>
          </a:xfrm>
          <a:prstGeom prst="rect">
            <a:avLst/>
          </a:prstGeom>
        </p:spPr>
      </p:pic>
      <p:pic>
        <p:nvPicPr>
          <p:cNvPr id="5" name="Obrázek 4">
            <a:extLst>
              <a:ext uri="{FF2B5EF4-FFF2-40B4-BE49-F238E27FC236}">
                <a16:creationId xmlns:a16="http://schemas.microsoft.com/office/drawing/2014/main" id="{49E65E4E-3957-46B8-971E-DD8CF6214418}"/>
              </a:ext>
            </a:extLst>
          </p:cNvPr>
          <p:cNvPicPr>
            <a:picLocks noChangeAspect="1"/>
          </p:cNvPicPr>
          <p:nvPr/>
        </p:nvPicPr>
        <p:blipFill>
          <a:blip r:embed="rId3"/>
          <a:stretch>
            <a:fillRect/>
          </a:stretch>
        </p:blipFill>
        <p:spPr>
          <a:xfrm>
            <a:off x="6553200" y="0"/>
            <a:ext cx="5143500" cy="6858000"/>
          </a:xfrm>
          <a:prstGeom prst="rect">
            <a:avLst/>
          </a:prstGeom>
        </p:spPr>
      </p:pic>
    </p:spTree>
    <p:extLst>
      <p:ext uri="{BB962C8B-B14F-4D97-AF65-F5344CB8AC3E}">
        <p14:creationId xmlns:p14="http://schemas.microsoft.com/office/powerpoint/2010/main" val="2511387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597F6085-1D25-4CE1-8EFD-0E3D04D418BB}"/>
              </a:ext>
            </a:extLst>
          </p:cNvPr>
          <p:cNvSpPr txBox="1"/>
          <p:nvPr/>
        </p:nvSpPr>
        <p:spPr>
          <a:xfrm>
            <a:off x="440148" y="1314450"/>
            <a:ext cx="4514850" cy="1384995"/>
          </a:xfrm>
          <a:prstGeom prst="rect">
            <a:avLst/>
          </a:prstGeom>
          <a:noFill/>
        </p:spPr>
        <p:txBody>
          <a:bodyPr wrap="square" rtlCol="0">
            <a:spAutoFit/>
          </a:bodyPr>
          <a:lstStyle/>
          <a:p>
            <a:r>
              <a:rPr lang="cs-CZ" sz="2800" b="1" dirty="0"/>
              <a:t>Island</a:t>
            </a:r>
          </a:p>
          <a:p>
            <a:endParaRPr lang="cs-CZ" sz="2800" dirty="0"/>
          </a:p>
          <a:p>
            <a:r>
              <a:rPr lang="cs-CZ" sz="2800" dirty="0"/>
              <a:t>Mgr. Gabriela Škrabalová</a:t>
            </a:r>
          </a:p>
        </p:txBody>
      </p:sp>
      <p:pic>
        <p:nvPicPr>
          <p:cNvPr id="7" name="Obrázek 6">
            <a:extLst>
              <a:ext uri="{FF2B5EF4-FFF2-40B4-BE49-F238E27FC236}">
                <a16:creationId xmlns:a16="http://schemas.microsoft.com/office/drawing/2014/main" id="{6B4F7E27-9440-48D3-96A8-5725338C040E}"/>
              </a:ext>
            </a:extLst>
          </p:cNvPr>
          <p:cNvPicPr>
            <a:picLocks noChangeAspect="1"/>
          </p:cNvPicPr>
          <p:nvPr/>
        </p:nvPicPr>
        <p:blipFill rotWithShape="1">
          <a:blip r:embed="rId2"/>
          <a:srcRect l="28970"/>
          <a:stretch/>
        </p:blipFill>
        <p:spPr>
          <a:xfrm>
            <a:off x="4857750" y="0"/>
            <a:ext cx="7334250" cy="6883682"/>
          </a:xfrm>
          <a:prstGeom prst="rect">
            <a:avLst/>
          </a:prstGeom>
        </p:spPr>
      </p:pic>
      <p:pic>
        <p:nvPicPr>
          <p:cNvPr id="9" name="Obrázek 8">
            <a:extLst>
              <a:ext uri="{FF2B5EF4-FFF2-40B4-BE49-F238E27FC236}">
                <a16:creationId xmlns:a16="http://schemas.microsoft.com/office/drawing/2014/main" id="{840D744F-F9EC-439E-9A51-8A0AF833D5C6}"/>
              </a:ext>
            </a:extLst>
          </p:cNvPr>
          <p:cNvPicPr>
            <a:picLocks noChangeAspect="1"/>
          </p:cNvPicPr>
          <p:nvPr/>
        </p:nvPicPr>
        <p:blipFill>
          <a:blip r:embed="rId3"/>
          <a:stretch>
            <a:fillRect/>
          </a:stretch>
        </p:blipFill>
        <p:spPr>
          <a:xfrm>
            <a:off x="947737" y="3967162"/>
            <a:ext cx="2566988" cy="2566988"/>
          </a:xfrm>
          <a:prstGeom prst="rect">
            <a:avLst/>
          </a:prstGeom>
        </p:spPr>
      </p:pic>
    </p:spTree>
    <p:extLst>
      <p:ext uri="{BB962C8B-B14F-4D97-AF65-F5344CB8AC3E}">
        <p14:creationId xmlns:p14="http://schemas.microsoft.com/office/powerpoint/2010/main" val="2098200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a:extLst>
              <a:ext uri="{FF2B5EF4-FFF2-40B4-BE49-F238E27FC236}">
                <a16:creationId xmlns:a16="http://schemas.microsoft.com/office/drawing/2014/main" id="{D418D7DF-0C0B-471D-B2A4-A80402E13E8E}"/>
              </a:ext>
            </a:extLst>
          </p:cNvPr>
          <p:cNvPicPr>
            <a:picLocks noChangeAspect="1"/>
          </p:cNvPicPr>
          <p:nvPr/>
        </p:nvPicPr>
        <p:blipFill>
          <a:blip r:embed="rId2"/>
          <a:stretch>
            <a:fillRect/>
          </a:stretch>
        </p:blipFill>
        <p:spPr>
          <a:xfrm>
            <a:off x="0" y="0"/>
            <a:ext cx="7027050" cy="5270288"/>
          </a:xfrm>
          <a:prstGeom prst="rect">
            <a:avLst/>
          </a:prstGeom>
        </p:spPr>
      </p:pic>
      <p:pic>
        <p:nvPicPr>
          <p:cNvPr id="19" name="Obrázek 18">
            <a:extLst>
              <a:ext uri="{FF2B5EF4-FFF2-40B4-BE49-F238E27FC236}">
                <a16:creationId xmlns:a16="http://schemas.microsoft.com/office/drawing/2014/main" id="{B8DC0B8A-C900-4CB5-A065-5D24111A074C}"/>
              </a:ext>
            </a:extLst>
          </p:cNvPr>
          <p:cNvPicPr>
            <a:picLocks noChangeAspect="1"/>
          </p:cNvPicPr>
          <p:nvPr/>
        </p:nvPicPr>
        <p:blipFill>
          <a:blip r:embed="rId3"/>
          <a:stretch>
            <a:fillRect/>
          </a:stretch>
        </p:blipFill>
        <p:spPr>
          <a:xfrm>
            <a:off x="5009729" y="4790513"/>
            <a:ext cx="1550615" cy="2067487"/>
          </a:xfrm>
          <a:prstGeom prst="rect">
            <a:avLst/>
          </a:prstGeom>
        </p:spPr>
      </p:pic>
      <p:pic>
        <p:nvPicPr>
          <p:cNvPr id="21" name="Obrázek 20">
            <a:extLst>
              <a:ext uri="{FF2B5EF4-FFF2-40B4-BE49-F238E27FC236}">
                <a16:creationId xmlns:a16="http://schemas.microsoft.com/office/drawing/2014/main" id="{3D896271-DDDC-40B2-B82A-37DF79247A23}"/>
              </a:ext>
            </a:extLst>
          </p:cNvPr>
          <p:cNvPicPr>
            <a:picLocks noChangeAspect="1"/>
          </p:cNvPicPr>
          <p:nvPr/>
        </p:nvPicPr>
        <p:blipFill>
          <a:blip r:embed="rId4"/>
          <a:stretch>
            <a:fillRect/>
          </a:stretch>
        </p:blipFill>
        <p:spPr>
          <a:xfrm>
            <a:off x="7027050" y="1587712"/>
            <a:ext cx="2964537" cy="5270288"/>
          </a:xfrm>
          <a:prstGeom prst="rect">
            <a:avLst/>
          </a:prstGeom>
        </p:spPr>
      </p:pic>
      <p:pic>
        <p:nvPicPr>
          <p:cNvPr id="23" name="Obrázek 22">
            <a:extLst>
              <a:ext uri="{FF2B5EF4-FFF2-40B4-BE49-F238E27FC236}">
                <a16:creationId xmlns:a16="http://schemas.microsoft.com/office/drawing/2014/main" id="{835BA287-CFCE-4503-A82A-3E7682039B4D}"/>
              </a:ext>
            </a:extLst>
          </p:cNvPr>
          <p:cNvPicPr>
            <a:picLocks noChangeAspect="1"/>
          </p:cNvPicPr>
          <p:nvPr/>
        </p:nvPicPr>
        <p:blipFill>
          <a:blip r:embed="rId5"/>
          <a:stretch>
            <a:fillRect/>
          </a:stretch>
        </p:blipFill>
        <p:spPr>
          <a:xfrm>
            <a:off x="9632752" y="0"/>
            <a:ext cx="2587823" cy="4600575"/>
          </a:xfrm>
          <a:prstGeom prst="rect">
            <a:avLst/>
          </a:prstGeom>
        </p:spPr>
      </p:pic>
    </p:spTree>
    <p:extLst>
      <p:ext uri="{BB962C8B-B14F-4D97-AF65-F5344CB8AC3E}">
        <p14:creationId xmlns:p14="http://schemas.microsoft.com/office/powerpoint/2010/main" val="658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ástupný obsah 21">
            <a:extLst>
              <a:ext uri="{FF2B5EF4-FFF2-40B4-BE49-F238E27FC236}">
                <a16:creationId xmlns:a16="http://schemas.microsoft.com/office/drawing/2014/main" id="{6AE3A1F2-C523-40B1-96E2-3307B96C253B}"/>
              </a:ext>
            </a:extLst>
          </p:cNvPr>
          <p:cNvSpPr>
            <a:spLocks noGrp="1"/>
          </p:cNvSpPr>
          <p:nvPr>
            <p:ph sz="quarter" idx="21"/>
          </p:nvPr>
        </p:nvSpPr>
        <p:spPr/>
        <p:txBody>
          <a:bodyPr/>
          <a:lstStyle/>
          <a:p>
            <a:endParaRPr lang="cs-CZ" dirty="0"/>
          </a:p>
        </p:txBody>
      </p:sp>
      <p:sp>
        <p:nvSpPr>
          <p:cNvPr id="16" name="Zástupný obsah 15">
            <a:extLst>
              <a:ext uri="{FF2B5EF4-FFF2-40B4-BE49-F238E27FC236}">
                <a16:creationId xmlns:a16="http://schemas.microsoft.com/office/drawing/2014/main" id="{9BD50768-080B-4929-B8D2-C60FA55828FC}"/>
              </a:ext>
            </a:extLst>
          </p:cNvPr>
          <p:cNvSpPr>
            <a:spLocks noGrp="1"/>
          </p:cNvSpPr>
          <p:nvPr>
            <p:ph sz="quarter" idx="20"/>
          </p:nvPr>
        </p:nvSpPr>
        <p:spPr/>
        <p:txBody>
          <a:bodyPr/>
          <a:lstStyle/>
          <a:p>
            <a:endParaRPr lang="cs-CZ" dirty="0"/>
          </a:p>
        </p:txBody>
      </p:sp>
      <p:sp>
        <p:nvSpPr>
          <p:cNvPr id="9" name="Zástupný obsah 8">
            <a:extLst>
              <a:ext uri="{FF2B5EF4-FFF2-40B4-BE49-F238E27FC236}">
                <a16:creationId xmlns:a16="http://schemas.microsoft.com/office/drawing/2014/main" id="{02C17002-2551-421A-907D-FD68A1D65ABB}"/>
              </a:ext>
            </a:extLst>
          </p:cNvPr>
          <p:cNvSpPr>
            <a:spLocks noGrp="1"/>
          </p:cNvSpPr>
          <p:nvPr>
            <p:ph sz="quarter" idx="19"/>
          </p:nvPr>
        </p:nvSpPr>
        <p:spPr/>
        <p:txBody>
          <a:bodyPr/>
          <a:lstStyle/>
          <a:p>
            <a:endParaRPr lang="cs-CZ" dirty="0"/>
          </a:p>
        </p:txBody>
      </p:sp>
      <p:sp>
        <p:nvSpPr>
          <p:cNvPr id="27" name="Zástupný obsah 26">
            <a:extLst>
              <a:ext uri="{FF2B5EF4-FFF2-40B4-BE49-F238E27FC236}">
                <a16:creationId xmlns:a16="http://schemas.microsoft.com/office/drawing/2014/main" id="{AAC3D96A-1B34-4BA6-8760-045040126677}"/>
              </a:ext>
            </a:extLst>
          </p:cNvPr>
          <p:cNvSpPr>
            <a:spLocks noGrp="1"/>
          </p:cNvSpPr>
          <p:nvPr>
            <p:ph sz="quarter" idx="22"/>
          </p:nvPr>
        </p:nvSpPr>
        <p:spPr/>
        <p:txBody>
          <a:bodyPr/>
          <a:lstStyle/>
          <a:p>
            <a:endParaRPr lang="cs-CZ" dirty="0"/>
          </a:p>
        </p:txBody>
      </p:sp>
      <p:pic>
        <p:nvPicPr>
          <p:cNvPr id="6" name="Zástupný symbol obrázku 5" descr="Skupina lidí sedící u dřevěného stolu&#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13368"/>
            <a:ext cx="12192000" cy="6858000"/>
          </a:xfrm>
        </p:spPr>
      </p:pic>
      <p:grpSp>
        <p:nvGrpSpPr>
          <p:cNvPr id="7" name="Skupina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Volný tvar: Obrazec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sp>
          <p:nvSpPr>
            <p:cNvPr id="30" name="Volný tvar: Obrazec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sp>
          <p:nvSpPr>
            <p:cNvPr id="28" name="Volný tvar: Obrazec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sp>
          <p:nvSpPr>
            <p:cNvPr id="26" name="Volný tvar: Obrazec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sp>
          <p:nvSpPr>
            <p:cNvPr id="24" name="Volný tvar: Obrazec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cs-CZ"/>
            </a:p>
          </p:txBody>
        </p:sp>
      </p:grpSp>
      <p:sp>
        <p:nvSpPr>
          <p:cNvPr id="42" name="Nadpis 41" descr="nadpis">
            <a:extLst>
              <a:ext uri="{FF2B5EF4-FFF2-40B4-BE49-F238E27FC236}">
                <a16:creationId xmlns:a16="http://schemas.microsoft.com/office/drawing/2014/main" id="{72FCEAE4-FA74-4446-B2F5-9AFA2DA139A2}"/>
              </a:ext>
            </a:extLst>
          </p:cNvPr>
          <p:cNvSpPr>
            <a:spLocks noGrp="1"/>
          </p:cNvSpPr>
          <p:nvPr>
            <p:ph type="ctrTitle"/>
          </p:nvPr>
        </p:nvSpPr>
        <p:spPr>
          <a:xfrm>
            <a:off x="517004" y="1696521"/>
            <a:ext cx="5578995" cy="879928"/>
          </a:xfrm>
        </p:spPr>
        <p:txBody>
          <a:bodyPr rtlCol="0"/>
          <a:lstStyle/>
          <a:p>
            <a:pPr rtl="0"/>
            <a:r>
              <a:rPr lang="cs-CZ" dirty="0">
                <a:solidFill>
                  <a:schemeClr val="tx1"/>
                </a:solidFill>
                <a:highlight>
                  <a:srgbClr val="FFFF00"/>
                </a:highlight>
              </a:rPr>
              <a:t>DĚKUJEME</a:t>
            </a:r>
          </a:p>
        </p:txBody>
      </p:sp>
      <p:grpSp>
        <p:nvGrpSpPr>
          <p:cNvPr id="154" name="Skupina 153">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822755" y="2930325"/>
            <a:ext cx="469807" cy="79404"/>
            <a:chOff x="9330846" y="5054600"/>
            <a:chExt cx="676275" cy="114300"/>
          </a:xfrm>
          <a:solidFill>
            <a:schemeClr val="bg1"/>
          </a:solidFill>
        </p:grpSpPr>
        <p:sp>
          <p:nvSpPr>
            <p:cNvPr id="155" name="Ová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156" name="Ová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157" name="Ová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sp>
          <p:nvSpPr>
            <p:cNvPr id="158" name="Ová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a:p>
          </p:txBody>
        </p:sp>
      </p:grpSp>
    </p:spTree>
    <p:extLst>
      <p:ext uri="{BB962C8B-B14F-4D97-AF65-F5344CB8AC3E}">
        <p14:creationId xmlns:p14="http://schemas.microsoft.com/office/powerpoint/2010/main" val="267420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36456FD-45A9-4A08-B2FC-3D562FCF3887}"/>
              </a:ext>
            </a:extLst>
          </p:cNvPr>
          <p:cNvPicPr>
            <a:picLocks noChangeAspect="1"/>
          </p:cNvPicPr>
          <p:nvPr/>
        </p:nvPicPr>
        <p:blipFill>
          <a:blip r:embed="rId2"/>
          <a:stretch>
            <a:fillRect/>
          </a:stretch>
        </p:blipFill>
        <p:spPr>
          <a:xfrm>
            <a:off x="4621623" y="498604"/>
            <a:ext cx="7570377" cy="5044946"/>
          </a:xfrm>
          <a:prstGeom prst="rect">
            <a:avLst/>
          </a:prstGeom>
        </p:spPr>
      </p:pic>
      <p:sp>
        <p:nvSpPr>
          <p:cNvPr id="6" name="TextovéPole 5">
            <a:extLst>
              <a:ext uri="{FF2B5EF4-FFF2-40B4-BE49-F238E27FC236}">
                <a16:creationId xmlns:a16="http://schemas.microsoft.com/office/drawing/2014/main" id="{597F6085-1D25-4CE1-8EFD-0E3D04D418BB}"/>
              </a:ext>
            </a:extLst>
          </p:cNvPr>
          <p:cNvSpPr txBox="1"/>
          <p:nvPr/>
        </p:nvSpPr>
        <p:spPr>
          <a:xfrm>
            <a:off x="440148" y="1314450"/>
            <a:ext cx="4514850" cy="3539430"/>
          </a:xfrm>
          <a:prstGeom prst="rect">
            <a:avLst/>
          </a:prstGeom>
          <a:noFill/>
        </p:spPr>
        <p:txBody>
          <a:bodyPr wrap="square" rtlCol="0">
            <a:spAutoFit/>
          </a:bodyPr>
          <a:lstStyle/>
          <a:p>
            <a:r>
              <a:rPr lang="cs-CZ" sz="2800" b="1" dirty="0"/>
              <a:t>IRSKO</a:t>
            </a:r>
          </a:p>
          <a:p>
            <a:endParaRPr lang="cs-CZ" sz="2800" dirty="0"/>
          </a:p>
          <a:p>
            <a:r>
              <a:rPr lang="cs-CZ" sz="2800" dirty="0"/>
              <a:t>Mgr. Barbora Drahoňovská</a:t>
            </a:r>
          </a:p>
          <a:p>
            <a:r>
              <a:rPr lang="cs-CZ" sz="2800" dirty="0"/>
              <a:t>Mgr. Věra Králová</a:t>
            </a:r>
          </a:p>
          <a:p>
            <a:r>
              <a:rPr lang="cs-CZ" sz="2800" dirty="0"/>
              <a:t>Mgr. Olga Maťáková</a:t>
            </a:r>
          </a:p>
          <a:p>
            <a:r>
              <a:rPr lang="cs-CZ" sz="2800" dirty="0"/>
              <a:t>Mgr. Martina </a:t>
            </a:r>
            <a:r>
              <a:rPr lang="cs-CZ" sz="2800" dirty="0" err="1"/>
              <a:t>Gratiasová</a:t>
            </a:r>
            <a:endParaRPr lang="cs-CZ" sz="2800" dirty="0"/>
          </a:p>
          <a:p>
            <a:r>
              <a:rPr lang="cs-CZ" sz="2800" dirty="0"/>
              <a:t>Mgr. Danuše Bendová</a:t>
            </a:r>
          </a:p>
          <a:p>
            <a:r>
              <a:rPr lang="cs-CZ" sz="2800" dirty="0"/>
              <a:t>Mgr. Dagmar Černá</a:t>
            </a:r>
          </a:p>
        </p:txBody>
      </p:sp>
    </p:spTree>
    <p:extLst>
      <p:ext uri="{BB962C8B-B14F-4D97-AF65-F5344CB8AC3E}">
        <p14:creationId xmlns:p14="http://schemas.microsoft.com/office/powerpoint/2010/main" val="2156409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3A2CC802-BB4D-4FF8-BCFC-B101ECAE99A6}"/>
              </a:ext>
            </a:extLst>
          </p:cNvPr>
          <p:cNvPicPr>
            <a:picLocks noChangeAspect="1"/>
          </p:cNvPicPr>
          <p:nvPr/>
        </p:nvPicPr>
        <p:blipFill>
          <a:blip r:embed="rId2"/>
          <a:stretch>
            <a:fillRect/>
          </a:stretch>
        </p:blipFill>
        <p:spPr>
          <a:xfrm>
            <a:off x="1765539" y="0"/>
            <a:ext cx="9144000" cy="6858000"/>
          </a:xfrm>
          <a:prstGeom prst="rect">
            <a:avLst/>
          </a:prstGeom>
        </p:spPr>
      </p:pic>
      <p:pic>
        <p:nvPicPr>
          <p:cNvPr id="3" name="Obrázek 2">
            <a:extLst>
              <a:ext uri="{FF2B5EF4-FFF2-40B4-BE49-F238E27FC236}">
                <a16:creationId xmlns:a16="http://schemas.microsoft.com/office/drawing/2014/main" id="{BAF21734-2D75-4AFD-ABCD-7A81E96629DB}"/>
              </a:ext>
            </a:extLst>
          </p:cNvPr>
          <p:cNvPicPr>
            <a:picLocks noChangeAspect="1"/>
          </p:cNvPicPr>
          <p:nvPr/>
        </p:nvPicPr>
        <p:blipFill>
          <a:blip r:embed="rId3"/>
          <a:stretch>
            <a:fillRect/>
          </a:stretch>
        </p:blipFill>
        <p:spPr>
          <a:xfrm>
            <a:off x="671512" y="4572000"/>
            <a:ext cx="2619375" cy="1743075"/>
          </a:xfrm>
          <a:prstGeom prst="rect">
            <a:avLst/>
          </a:prstGeom>
        </p:spPr>
      </p:pic>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IRSKO </a:t>
            </a:r>
          </a:p>
          <a:p>
            <a:r>
              <a:rPr lang="cs-CZ" sz="2800" b="1" dirty="0"/>
              <a:t>Dublin</a:t>
            </a:r>
          </a:p>
        </p:txBody>
      </p:sp>
    </p:spTree>
    <p:extLst>
      <p:ext uri="{BB962C8B-B14F-4D97-AF65-F5344CB8AC3E}">
        <p14:creationId xmlns:p14="http://schemas.microsoft.com/office/powerpoint/2010/main" val="899322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AB15A76D-AA02-4858-ADEA-FD6A5B0C3C3B}"/>
              </a:ext>
            </a:extLst>
          </p:cNvPr>
          <p:cNvPicPr>
            <a:picLocks noChangeAspect="1"/>
          </p:cNvPicPr>
          <p:nvPr/>
        </p:nvPicPr>
        <p:blipFill>
          <a:blip r:embed="rId2"/>
          <a:stretch>
            <a:fillRect/>
          </a:stretch>
        </p:blipFill>
        <p:spPr>
          <a:xfrm>
            <a:off x="0" y="0"/>
            <a:ext cx="2707415" cy="3609887"/>
          </a:xfrm>
          <a:prstGeom prst="rect">
            <a:avLst/>
          </a:prstGeom>
        </p:spPr>
      </p:pic>
      <p:pic>
        <p:nvPicPr>
          <p:cNvPr id="13" name="Obrázek 12">
            <a:extLst>
              <a:ext uri="{FF2B5EF4-FFF2-40B4-BE49-F238E27FC236}">
                <a16:creationId xmlns:a16="http://schemas.microsoft.com/office/drawing/2014/main" id="{78A397F9-491E-4D29-AC3D-9F66CEA853E1}"/>
              </a:ext>
            </a:extLst>
          </p:cNvPr>
          <p:cNvPicPr>
            <a:picLocks noChangeAspect="1"/>
          </p:cNvPicPr>
          <p:nvPr/>
        </p:nvPicPr>
        <p:blipFill>
          <a:blip r:embed="rId3"/>
          <a:stretch>
            <a:fillRect/>
          </a:stretch>
        </p:blipFill>
        <p:spPr>
          <a:xfrm>
            <a:off x="0" y="4036219"/>
            <a:ext cx="12192000" cy="2821781"/>
          </a:xfrm>
          <a:prstGeom prst="rect">
            <a:avLst/>
          </a:prstGeom>
        </p:spPr>
      </p:pic>
      <p:pic>
        <p:nvPicPr>
          <p:cNvPr id="11" name="Obrázek 10">
            <a:extLst>
              <a:ext uri="{FF2B5EF4-FFF2-40B4-BE49-F238E27FC236}">
                <a16:creationId xmlns:a16="http://schemas.microsoft.com/office/drawing/2014/main" id="{DCFE1F49-B682-4B9F-AF29-182B43385179}"/>
              </a:ext>
            </a:extLst>
          </p:cNvPr>
          <p:cNvPicPr>
            <a:picLocks noChangeAspect="1"/>
          </p:cNvPicPr>
          <p:nvPr/>
        </p:nvPicPr>
        <p:blipFill>
          <a:blip r:embed="rId4"/>
          <a:stretch>
            <a:fillRect/>
          </a:stretch>
        </p:blipFill>
        <p:spPr>
          <a:xfrm>
            <a:off x="3192555" y="0"/>
            <a:ext cx="2707416" cy="3609888"/>
          </a:xfrm>
          <a:prstGeom prst="rect">
            <a:avLst/>
          </a:prstGeom>
        </p:spPr>
      </p:pic>
      <p:pic>
        <p:nvPicPr>
          <p:cNvPr id="15" name="Obrázek 14">
            <a:extLst>
              <a:ext uri="{FF2B5EF4-FFF2-40B4-BE49-F238E27FC236}">
                <a16:creationId xmlns:a16="http://schemas.microsoft.com/office/drawing/2014/main" id="{ACED58B8-767D-425A-AC63-587327FD93FB}"/>
              </a:ext>
            </a:extLst>
          </p:cNvPr>
          <p:cNvPicPr>
            <a:picLocks noChangeAspect="1"/>
          </p:cNvPicPr>
          <p:nvPr/>
        </p:nvPicPr>
        <p:blipFill>
          <a:blip r:embed="rId5"/>
          <a:stretch>
            <a:fillRect/>
          </a:stretch>
        </p:blipFill>
        <p:spPr>
          <a:xfrm>
            <a:off x="6385112" y="0"/>
            <a:ext cx="2707415" cy="3609887"/>
          </a:xfrm>
          <a:prstGeom prst="rect">
            <a:avLst/>
          </a:prstGeom>
        </p:spPr>
      </p:pic>
      <p:pic>
        <p:nvPicPr>
          <p:cNvPr id="17" name="Obrázek 16">
            <a:extLst>
              <a:ext uri="{FF2B5EF4-FFF2-40B4-BE49-F238E27FC236}">
                <a16:creationId xmlns:a16="http://schemas.microsoft.com/office/drawing/2014/main" id="{852E7D99-026A-4DE9-BD18-58072AC4675A}"/>
              </a:ext>
            </a:extLst>
          </p:cNvPr>
          <p:cNvPicPr>
            <a:picLocks noChangeAspect="1"/>
          </p:cNvPicPr>
          <p:nvPr/>
        </p:nvPicPr>
        <p:blipFill>
          <a:blip r:embed="rId6"/>
          <a:stretch>
            <a:fillRect/>
          </a:stretch>
        </p:blipFill>
        <p:spPr>
          <a:xfrm>
            <a:off x="9484585" y="-1"/>
            <a:ext cx="2707415" cy="3609886"/>
          </a:xfrm>
          <a:prstGeom prst="rect">
            <a:avLst/>
          </a:prstGeom>
        </p:spPr>
      </p:pic>
    </p:spTree>
    <p:extLst>
      <p:ext uri="{BB962C8B-B14F-4D97-AF65-F5344CB8AC3E}">
        <p14:creationId xmlns:p14="http://schemas.microsoft.com/office/powerpoint/2010/main" val="2520331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46EFCC0-B302-4620-B0CD-28F0F388712F}"/>
              </a:ext>
            </a:extLst>
          </p:cNvPr>
          <p:cNvPicPr>
            <a:picLocks noChangeAspect="1"/>
          </p:cNvPicPr>
          <p:nvPr/>
        </p:nvPicPr>
        <p:blipFill>
          <a:blip r:embed="rId2"/>
          <a:stretch>
            <a:fillRect/>
          </a:stretch>
        </p:blipFill>
        <p:spPr>
          <a:xfrm>
            <a:off x="5403239" y="0"/>
            <a:ext cx="3743751" cy="4991668"/>
          </a:xfrm>
          <a:prstGeom prst="rect">
            <a:avLst/>
          </a:prstGeom>
        </p:spPr>
      </p:pic>
      <p:pic>
        <p:nvPicPr>
          <p:cNvPr id="5" name="Obrázek 4">
            <a:extLst>
              <a:ext uri="{FF2B5EF4-FFF2-40B4-BE49-F238E27FC236}">
                <a16:creationId xmlns:a16="http://schemas.microsoft.com/office/drawing/2014/main" id="{E869ED28-F066-410A-827C-AD0C9F230704}"/>
              </a:ext>
            </a:extLst>
          </p:cNvPr>
          <p:cNvPicPr>
            <a:picLocks noChangeAspect="1"/>
          </p:cNvPicPr>
          <p:nvPr/>
        </p:nvPicPr>
        <p:blipFill>
          <a:blip r:embed="rId3"/>
          <a:stretch>
            <a:fillRect/>
          </a:stretch>
        </p:blipFill>
        <p:spPr>
          <a:xfrm>
            <a:off x="0" y="83607"/>
            <a:ext cx="3743750" cy="4991667"/>
          </a:xfrm>
          <a:prstGeom prst="rect">
            <a:avLst/>
          </a:prstGeom>
        </p:spPr>
      </p:pic>
      <p:pic>
        <p:nvPicPr>
          <p:cNvPr id="7" name="Obrázek 6">
            <a:extLst>
              <a:ext uri="{FF2B5EF4-FFF2-40B4-BE49-F238E27FC236}">
                <a16:creationId xmlns:a16="http://schemas.microsoft.com/office/drawing/2014/main" id="{2FBE637F-2744-4EB0-A618-DAA06AD0E2CB}"/>
              </a:ext>
            </a:extLst>
          </p:cNvPr>
          <p:cNvPicPr>
            <a:picLocks noChangeAspect="1"/>
          </p:cNvPicPr>
          <p:nvPr/>
        </p:nvPicPr>
        <p:blipFill>
          <a:blip r:embed="rId4"/>
          <a:stretch>
            <a:fillRect/>
          </a:stretch>
        </p:blipFill>
        <p:spPr>
          <a:xfrm>
            <a:off x="3045010" y="2825894"/>
            <a:ext cx="3000374" cy="4000499"/>
          </a:xfrm>
          <a:prstGeom prst="rect">
            <a:avLst/>
          </a:prstGeom>
        </p:spPr>
      </p:pic>
      <p:pic>
        <p:nvPicPr>
          <p:cNvPr id="13" name="Obrázek 12">
            <a:extLst>
              <a:ext uri="{FF2B5EF4-FFF2-40B4-BE49-F238E27FC236}">
                <a16:creationId xmlns:a16="http://schemas.microsoft.com/office/drawing/2014/main" id="{3B7C09BA-6768-4EF9-A00A-0AD4586A1763}"/>
              </a:ext>
            </a:extLst>
          </p:cNvPr>
          <p:cNvPicPr>
            <a:picLocks noChangeAspect="1"/>
          </p:cNvPicPr>
          <p:nvPr/>
        </p:nvPicPr>
        <p:blipFill>
          <a:blip r:embed="rId5"/>
          <a:stretch>
            <a:fillRect/>
          </a:stretch>
        </p:blipFill>
        <p:spPr>
          <a:xfrm>
            <a:off x="8627850" y="1052900"/>
            <a:ext cx="3564150" cy="4752200"/>
          </a:xfrm>
          <a:prstGeom prst="rect">
            <a:avLst/>
          </a:prstGeom>
        </p:spPr>
      </p:pic>
    </p:spTree>
    <p:extLst>
      <p:ext uri="{BB962C8B-B14F-4D97-AF65-F5344CB8AC3E}">
        <p14:creationId xmlns:p14="http://schemas.microsoft.com/office/powerpoint/2010/main" val="1532338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ECEC5E-A6FE-44DB-A140-3077B1430E87}"/>
              </a:ext>
            </a:extLst>
          </p:cNvPr>
          <p:cNvSpPr txBox="1"/>
          <p:nvPr/>
        </p:nvSpPr>
        <p:spPr>
          <a:xfrm>
            <a:off x="267418" y="186964"/>
            <a:ext cx="2225615" cy="954107"/>
          </a:xfrm>
          <a:prstGeom prst="rect">
            <a:avLst/>
          </a:prstGeom>
          <a:noFill/>
        </p:spPr>
        <p:txBody>
          <a:bodyPr wrap="square" rtlCol="0">
            <a:spAutoFit/>
          </a:bodyPr>
          <a:lstStyle/>
          <a:p>
            <a:r>
              <a:rPr lang="cs-CZ" sz="2800" b="1" dirty="0"/>
              <a:t>IRSKO </a:t>
            </a:r>
          </a:p>
          <a:p>
            <a:r>
              <a:rPr lang="cs-CZ" sz="2800" b="1" dirty="0"/>
              <a:t>Dublin</a:t>
            </a:r>
          </a:p>
        </p:txBody>
      </p:sp>
      <p:pic>
        <p:nvPicPr>
          <p:cNvPr id="8" name="Obrázek 7">
            <a:extLst>
              <a:ext uri="{FF2B5EF4-FFF2-40B4-BE49-F238E27FC236}">
                <a16:creationId xmlns:a16="http://schemas.microsoft.com/office/drawing/2014/main" id="{B78FD4A7-2B8A-4776-85F6-E78C237E3DAB}"/>
              </a:ext>
            </a:extLst>
          </p:cNvPr>
          <p:cNvPicPr>
            <a:picLocks noChangeAspect="1"/>
          </p:cNvPicPr>
          <p:nvPr/>
        </p:nvPicPr>
        <p:blipFill rotWithShape="1">
          <a:blip r:embed="rId2"/>
          <a:srcRect r="4482"/>
          <a:stretch/>
        </p:blipFill>
        <p:spPr>
          <a:xfrm>
            <a:off x="2185665" y="0"/>
            <a:ext cx="8656220" cy="6841021"/>
          </a:xfrm>
          <a:prstGeom prst="rect">
            <a:avLst/>
          </a:prstGeom>
        </p:spPr>
      </p:pic>
      <p:pic>
        <p:nvPicPr>
          <p:cNvPr id="4" name="Obrázek 3">
            <a:extLst>
              <a:ext uri="{FF2B5EF4-FFF2-40B4-BE49-F238E27FC236}">
                <a16:creationId xmlns:a16="http://schemas.microsoft.com/office/drawing/2014/main" id="{F393BDD4-4AF3-4E47-9783-9AA68B8221A0}"/>
              </a:ext>
            </a:extLst>
          </p:cNvPr>
          <p:cNvPicPr>
            <a:picLocks noChangeAspect="1"/>
          </p:cNvPicPr>
          <p:nvPr/>
        </p:nvPicPr>
        <p:blipFill>
          <a:blip r:embed="rId3"/>
          <a:stretch>
            <a:fillRect/>
          </a:stretch>
        </p:blipFill>
        <p:spPr>
          <a:xfrm>
            <a:off x="85402" y="5772150"/>
            <a:ext cx="4200525" cy="1085850"/>
          </a:xfrm>
          <a:prstGeom prst="rect">
            <a:avLst/>
          </a:prstGeom>
        </p:spPr>
      </p:pic>
    </p:spTree>
    <p:extLst>
      <p:ext uri="{BB962C8B-B14F-4D97-AF65-F5344CB8AC3E}">
        <p14:creationId xmlns:p14="http://schemas.microsoft.com/office/powerpoint/2010/main" val="1863326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AE6ACDDB-11EE-4696-8BA3-9252836F622E}"/>
              </a:ext>
            </a:extLst>
          </p:cNvPr>
          <p:cNvPicPr>
            <a:picLocks noChangeAspect="1"/>
          </p:cNvPicPr>
          <p:nvPr/>
        </p:nvPicPr>
        <p:blipFill>
          <a:blip r:embed="rId2"/>
          <a:stretch>
            <a:fillRect/>
          </a:stretch>
        </p:blipFill>
        <p:spPr>
          <a:xfrm>
            <a:off x="0" y="0"/>
            <a:ext cx="5130105" cy="6858000"/>
          </a:xfrm>
          <a:prstGeom prst="rect">
            <a:avLst/>
          </a:prstGeom>
        </p:spPr>
      </p:pic>
      <p:pic>
        <p:nvPicPr>
          <p:cNvPr id="5" name="Obrázek 4">
            <a:extLst>
              <a:ext uri="{FF2B5EF4-FFF2-40B4-BE49-F238E27FC236}">
                <a16:creationId xmlns:a16="http://schemas.microsoft.com/office/drawing/2014/main" id="{1AE78D33-327D-486A-B5A4-EE292953F89B}"/>
              </a:ext>
            </a:extLst>
          </p:cNvPr>
          <p:cNvPicPr>
            <a:picLocks noChangeAspect="1"/>
          </p:cNvPicPr>
          <p:nvPr/>
        </p:nvPicPr>
        <p:blipFill>
          <a:blip r:embed="rId3"/>
          <a:stretch>
            <a:fillRect/>
          </a:stretch>
        </p:blipFill>
        <p:spPr>
          <a:xfrm>
            <a:off x="4552950" y="311925"/>
            <a:ext cx="7460849" cy="5581064"/>
          </a:xfrm>
          <a:prstGeom prst="rect">
            <a:avLst/>
          </a:prstGeom>
        </p:spPr>
      </p:pic>
    </p:spTree>
    <p:extLst>
      <p:ext uri="{BB962C8B-B14F-4D97-AF65-F5344CB8AC3E}">
        <p14:creationId xmlns:p14="http://schemas.microsoft.com/office/powerpoint/2010/main" val="2762526405"/>
      </p:ext>
    </p:extLst>
  </p:cSld>
  <p:clrMapOvr>
    <a:masterClrMapping/>
  </p:clrMapOvr>
</p:sld>
</file>

<file path=ppt/theme/theme1.xml><?xml version="1.0" encoding="utf-8"?>
<a:theme xmlns:a="http://schemas.openxmlformats.org/drawingml/2006/main" name="Motiv Offic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1154628_TF00475556_Win32" id="{9A52A26B-65D4-46DE-87C3-DDAB65D50462}" vid="{51130344-AF1C-49C1-8875-DE2A9F074322}"/>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Vzdělávací prezentace</Template>
  <TotalTime>650</TotalTime>
  <Words>191</Words>
  <Application>Microsoft Office PowerPoint</Application>
  <PresentationFormat>Širokoúhlá obrazovka</PresentationFormat>
  <Paragraphs>47</Paragraphs>
  <Slides>35</Slides>
  <Notes>4</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35</vt:i4>
      </vt:variant>
    </vt:vector>
  </HeadingPairs>
  <TitlesOfParts>
    <vt:vector size="40" baseType="lpstr">
      <vt:lpstr>Arial</vt:lpstr>
      <vt:lpstr>Calibri</vt:lpstr>
      <vt:lpstr>Calibri Light</vt:lpstr>
      <vt:lpstr>Corbel</vt:lpstr>
      <vt:lpstr>Motiv Office</vt:lpstr>
      <vt:lpstr>        V rámci programu  Erasmus+  jsme se ve školním roce 2023/2024 účastnili jazykových kurzů v zahraničí  </vt:lpstr>
      <vt:lpstr>IRSKO MALTA ISLAND RAKOUSKO ŠPANĚLSKO</vt:lpstr>
      <vt:lpstr>Mgr. Gabriela Škrabalová Mgr. Danuše Bendová Mgr. Martina Gratiasová Mgr. Dagmar Černá Mgr. Věra Králová Mgr. Olga Maťáková Mgr. Barbora Drahoňovská Mgr. Nikola Černostová Bc. Jaroslava Králová Mgr. Monika Hrbková Mgr. Jana Gombík Ruszó Bc. Veronika Sýkorová Jaroslava Králová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DĚKUJEME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 CONSECTETUER ADIPISCING ELIT</dc:title>
  <dc:creator>Křížová Martina</dc:creator>
  <cp:lastModifiedBy>Křížová Martina</cp:lastModifiedBy>
  <cp:revision>22</cp:revision>
  <dcterms:created xsi:type="dcterms:W3CDTF">2024-08-27T19:16:27Z</dcterms:created>
  <dcterms:modified xsi:type="dcterms:W3CDTF">2024-09-10T11:23:18Z</dcterms:modified>
</cp:coreProperties>
</file>